
<file path=[Content_Types].xml><?xml version="1.0" encoding="utf-8"?>
<Types xmlns="http://schemas.openxmlformats.org/package/2006/content-types">
  <Default Extension="png" ContentType="image/png"/>
  <Default Extension="wma" ContentType="audio/x-ms-wma"/>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8" r:id="rId3"/>
    <p:sldId id="321" r:id="rId4"/>
    <p:sldId id="324" r:id="rId5"/>
    <p:sldId id="325" r:id="rId6"/>
    <p:sldId id="363" r:id="rId7"/>
    <p:sldId id="323" r:id="rId8"/>
    <p:sldId id="357" r:id="rId9"/>
    <p:sldId id="322" r:id="rId10"/>
    <p:sldId id="340" r:id="rId11"/>
    <p:sldId id="326" r:id="rId12"/>
    <p:sldId id="327" r:id="rId13"/>
    <p:sldId id="328" r:id="rId14"/>
    <p:sldId id="330" r:id="rId15"/>
    <p:sldId id="331" r:id="rId16"/>
    <p:sldId id="332" r:id="rId17"/>
    <p:sldId id="333" r:id="rId18"/>
    <p:sldId id="334" r:id="rId19"/>
    <p:sldId id="406" r:id="rId20"/>
    <p:sldId id="407" r:id="rId21"/>
    <p:sldId id="339" r:id="rId22"/>
    <p:sldId id="372" r:id="rId23"/>
    <p:sldId id="358" r:id="rId24"/>
    <p:sldId id="373" r:id="rId25"/>
    <p:sldId id="355" r:id="rId26"/>
    <p:sldId id="335" r:id="rId27"/>
    <p:sldId id="371" r:id="rId28"/>
    <p:sldId id="367" r:id="rId29"/>
    <p:sldId id="364" r:id="rId30"/>
    <p:sldId id="336" r:id="rId31"/>
    <p:sldId id="337" r:id="rId32"/>
    <p:sldId id="338" r:id="rId33"/>
    <p:sldId id="399" r:id="rId34"/>
    <p:sldId id="343" r:id="rId35"/>
    <p:sldId id="410" r:id="rId36"/>
    <p:sldId id="368" r:id="rId37"/>
    <p:sldId id="411" r:id="rId38"/>
    <p:sldId id="412" r:id="rId39"/>
    <p:sldId id="413" r:id="rId40"/>
    <p:sldId id="344" r:id="rId41"/>
    <p:sldId id="342" r:id="rId42"/>
    <p:sldId id="345" r:id="rId43"/>
    <p:sldId id="398" r:id="rId44"/>
    <p:sldId id="401" r:id="rId45"/>
    <p:sldId id="402" r:id="rId46"/>
    <p:sldId id="403" r:id="rId47"/>
    <p:sldId id="400" r:id="rId48"/>
    <p:sldId id="404" r:id="rId49"/>
    <p:sldId id="360" r:id="rId50"/>
    <p:sldId id="414" r:id="rId51"/>
    <p:sldId id="408" r:id="rId52"/>
    <p:sldId id="351" r:id="rId53"/>
    <p:sldId id="386" r:id="rId54"/>
    <p:sldId id="387" r:id="rId55"/>
    <p:sldId id="389" r:id="rId56"/>
    <p:sldId id="352" r:id="rId57"/>
    <p:sldId id="395" r:id="rId58"/>
    <p:sldId id="396" r:id="rId59"/>
    <p:sldId id="391" r:id="rId60"/>
    <p:sldId id="390" r:id="rId61"/>
    <p:sldId id="392" r:id="rId62"/>
    <p:sldId id="393" r:id="rId63"/>
    <p:sldId id="394" r:id="rId64"/>
    <p:sldId id="379" r:id="rId65"/>
    <p:sldId id="350" r:id="rId66"/>
    <p:sldId id="380" r:id="rId67"/>
    <p:sldId id="381" r:id="rId68"/>
    <p:sldId id="382" r:id="rId69"/>
    <p:sldId id="383" r:id="rId70"/>
    <p:sldId id="384" r:id="rId71"/>
    <p:sldId id="378" r:id="rId72"/>
    <p:sldId id="385" r:id="rId73"/>
    <p:sldId id="361" r:id="rId74"/>
    <p:sldId id="375" r:id="rId75"/>
    <p:sldId id="397" r:id="rId76"/>
    <p:sldId id="409"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610" autoAdjust="0"/>
    <p:restoredTop sz="94660" autoAdjust="0"/>
  </p:normalViewPr>
  <p:slideViewPr>
    <p:cSldViewPr>
      <p:cViewPr varScale="1">
        <p:scale>
          <a:sx n="131" d="100"/>
          <a:sy n="131" d="100"/>
        </p:scale>
        <p:origin x="-348" y="-84"/>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110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1/8/2012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1/8/2012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3.png"/><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3.png"/><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audio" Target="../media/media20.wma"/><Relationship Id="rId7" Type="http://schemas.openxmlformats.org/officeDocument/2006/relationships/image" Target="../media/image23.jpeg"/><Relationship Id="rId12" Type="http://schemas.openxmlformats.org/officeDocument/2006/relationships/image" Target="../media/image3.png"/><Relationship Id="rId2" Type="http://schemas.microsoft.com/office/2007/relationships/media" Target="../media/media20.wma"/><Relationship Id="rId1" Type="http://schemas.openxmlformats.org/officeDocument/2006/relationships/tags" Target="../tags/tag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slideLayout" Target="../slideLayouts/slideLayout2.xml"/><Relationship Id="rId9"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2.xml"/><Relationship Id="rId7" Type="http://schemas.openxmlformats.org/officeDocument/2006/relationships/image" Target="../media/image32.jpeg"/><Relationship Id="rId2" Type="http://schemas.openxmlformats.org/officeDocument/2006/relationships/audio" Target="../media/media22.wma"/><Relationship Id="rId1" Type="http://schemas.microsoft.com/office/2007/relationships/media" Target="../media/media22.wma"/><Relationship Id="rId6" Type="http://schemas.microsoft.com/office/2007/relationships/hdphoto" Target="../media/hdphoto1.wdp"/><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3.png"/><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3.png"/><Relationship Id="rId5" Type="http://schemas.openxmlformats.org/officeDocument/2006/relationships/image" Target="../media/image37.jpe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5.wma"/><Relationship Id="rId1" Type="http://schemas.microsoft.com/office/2007/relationships/media" Target="../media/media35.wma"/><Relationship Id="rId5" Type="http://schemas.openxmlformats.org/officeDocument/2006/relationships/image" Target="../media/image10.pn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wma"/><Relationship Id="rId1" Type="http://schemas.microsoft.com/office/2007/relationships/media" Target="../media/media36.wma"/><Relationship Id="rId5" Type="http://schemas.openxmlformats.org/officeDocument/2006/relationships/image" Target="../media/image3.pn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8.wma"/><Relationship Id="rId1" Type="http://schemas.microsoft.com/office/2007/relationships/media" Target="../media/media38.wma"/><Relationship Id="rId5" Type="http://schemas.openxmlformats.org/officeDocument/2006/relationships/image" Target="../media/image10.png"/><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9.wma"/><Relationship Id="rId1" Type="http://schemas.microsoft.com/office/2007/relationships/media" Target="../media/media39.wma"/><Relationship Id="rId5" Type="http://schemas.openxmlformats.org/officeDocument/2006/relationships/image" Target="../media/image10.pn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ma"/><Relationship Id="rId1" Type="http://schemas.microsoft.com/office/2007/relationships/media" Target="../media/media41.wma"/><Relationship Id="rId5" Type="http://schemas.openxmlformats.org/officeDocument/2006/relationships/image" Target="../media/image46.wmf"/><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ma"/><Relationship Id="rId1" Type="http://schemas.microsoft.com/office/2007/relationships/media" Target="../media/media42.wma"/><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ma"/><Relationship Id="rId1" Type="http://schemas.microsoft.com/office/2007/relationships/media" Target="../media/media44.wma"/><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ma"/><Relationship Id="rId1" Type="http://schemas.microsoft.com/office/2007/relationships/media" Target="../media/media47.wma"/><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ma"/><Relationship Id="rId1" Type="http://schemas.microsoft.com/office/2007/relationships/media" Target="../media/media48.wma"/><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9.wma"/><Relationship Id="rId1" Type="http://schemas.microsoft.com/office/2007/relationships/media" Target="../media/media49.wma"/><Relationship Id="rId6" Type="http://schemas.openxmlformats.org/officeDocument/2006/relationships/image" Target="../media/image3.png"/><Relationship Id="rId5" Type="http://schemas.openxmlformats.org/officeDocument/2006/relationships/image" Target="../media/image41.jpe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wma"/><Relationship Id="rId1" Type="http://schemas.microsoft.com/office/2007/relationships/media" Target="../media/media50.wma"/><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1.wma"/><Relationship Id="rId1" Type="http://schemas.microsoft.com/office/2007/relationships/media" Target="../media/media51.wma"/><Relationship Id="rId5" Type="http://schemas.openxmlformats.org/officeDocument/2006/relationships/image" Target="../media/image47.png"/><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wma"/><Relationship Id="rId1" Type="http://schemas.microsoft.com/office/2007/relationships/media" Target="../media/media52.wma"/><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wma"/><Relationship Id="rId1" Type="http://schemas.microsoft.com/office/2007/relationships/media" Target="../media/media53.wma"/><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ma"/><Relationship Id="rId1" Type="http://schemas.microsoft.com/office/2007/relationships/media" Target="../media/media56.wma"/><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wma"/><Relationship Id="rId1" Type="http://schemas.microsoft.com/office/2007/relationships/media" Target="../media/media58.wma"/><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3.wma"/><Relationship Id="rId1" Type="http://schemas.microsoft.com/office/2007/relationships/media" Target="../media/media63.wma"/><Relationship Id="rId5" Type="http://schemas.openxmlformats.org/officeDocument/2006/relationships/image" Target="../media/image50.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6.wma"/><Relationship Id="rId1" Type="http://schemas.microsoft.com/office/2007/relationships/media" Target="../media/media66.wma"/><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wma"/><Relationship Id="rId1" Type="http://schemas.microsoft.com/office/2007/relationships/media" Target="../media/media67.wma"/><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wma"/><Relationship Id="rId1" Type="http://schemas.microsoft.com/office/2007/relationships/media" Target="../media/media68.wma"/><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3.png"/><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wma"/><Relationship Id="rId1" Type="http://schemas.microsoft.com/office/2007/relationships/media" Target="../media/media69.wma"/><Relationship Id="rId5" Type="http://schemas.openxmlformats.org/officeDocument/2006/relationships/image" Target="../media/image49.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1.wma"/><Relationship Id="rId1" Type="http://schemas.microsoft.com/office/2007/relationships/media" Target="../media/media71.wma"/><Relationship Id="rId5" Type="http://schemas.openxmlformats.org/officeDocument/2006/relationships/image" Target="../media/image50.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2.wma"/><Relationship Id="rId1" Type="http://schemas.microsoft.com/office/2007/relationships/media" Target="../media/media72.wma"/><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3.wma"/><Relationship Id="rId1" Type="http://schemas.microsoft.com/office/2007/relationships/media" Target="../media/media73.wma"/><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4.wma"/><Relationship Id="rId1" Type="http://schemas.microsoft.com/office/2007/relationships/media" Target="../media/media74.wma"/><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5.wma"/><Relationship Id="rId1" Type="http://schemas.microsoft.com/office/2007/relationships/media" Target="../media/media75.wma"/><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12"/>
    </mc:Choice>
    <mc:Fallback xmlns="">
      <p:transition spd="slow" advTm="5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or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341"/>
    </mc:Choice>
    <mc:Fallback xmlns="">
      <p:transition spd="slow" advTm="17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893" x="1720850" y="2725738"/>
          <p14:tracePt t="9066" x="1725613" y="2725738"/>
          <p14:tracePt t="9099" x="1731963" y="2725738"/>
          <p14:tracePt t="9114" x="1736725" y="2725738"/>
          <p14:tracePt t="9122" x="1749425" y="2725738"/>
          <p14:tracePt t="9137" x="1765300" y="2725738"/>
          <p14:tracePt t="9153" x="1806575" y="2725738"/>
          <p14:tracePt t="9171" x="1828800" y="2725738"/>
          <p14:tracePt t="9187" x="1851025" y="2725738"/>
          <p14:tracePt t="9204" x="1868488" y="2725738"/>
          <p14:tracePt t="9220" x="1885950" y="2725738"/>
          <p14:tracePt t="9238" x="1892300" y="2725738"/>
          <p14:tracePt t="9253" x="1903413" y="2725738"/>
          <p14:tracePt t="9271" x="1908175" y="2725738"/>
          <p14:tracePt t="9363" x="1914525" y="2725738"/>
          <p14:tracePt t="9371" x="1920875" y="2725738"/>
          <p14:tracePt t="9371" x="1943100" y="2725738"/>
          <p14:tracePt t="9387" x="1978025" y="2725738"/>
          <p14:tracePt t="9404" x="2006600" y="2725738"/>
          <p14:tracePt t="9420" x="2046288" y="2725738"/>
          <p14:tracePt t="9437" x="2074863" y="2725738"/>
          <p14:tracePt t="9454" x="2097088" y="2725738"/>
          <p14:tracePt t="9471" x="2114550" y="2725738"/>
          <p14:tracePt t="9487" x="2125663" y="2725738"/>
          <p14:tracePt t="9504" x="2143125" y="2725738"/>
          <p14:tracePt t="9520" x="2149475" y="2725738"/>
          <p14:tracePt t="9537" x="2160588" y="2725738"/>
          <p14:tracePt t="9553" x="2189163" y="2732088"/>
          <p14:tracePt t="9571" x="2217738" y="2732088"/>
          <p14:tracePt t="9587" x="2251075" y="2732088"/>
          <p14:tracePt t="9604" x="2292350" y="2732088"/>
          <p14:tracePt t="9620" x="2354263" y="2732088"/>
          <p14:tracePt t="9637" x="2428875" y="2732088"/>
          <p14:tracePt t="9653" x="2492375" y="2732088"/>
          <p14:tracePt t="9671" x="2571750" y="2732088"/>
          <p14:tracePt t="9687" x="2640013" y="2725738"/>
          <p14:tracePt t="9704" x="2714625" y="2720975"/>
          <p14:tracePt t="9720" x="2778125" y="2714625"/>
          <p14:tracePt t="9737" x="2840038" y="2714625"/>
          <p14:tracePt t="9753" x="2914650" y="2714625"/>
          <p14:tracePt t="9771" x="2949575" y="2714625"/>
          <p14:tracePt t="9787" x="2971800" y="2714625"/>
          <p14:tracePt t="9803" x="2978150" y="2714625"/>
          <p14:tracePt t="10210" x="2982913" y="2714625"/>
          <p14:tracePt t="10218" x="2989263" y="2714625"/>
          <p14:tracePt t="10221" x="3006725" y="2708275"/>
          <p14:tracePt t="10237" x="3011488" y="2708275"/>
          <p14:tracePt t="10254" x="3028950" y="2708275"/>
          <p14:tracePt t="10270" x="3040063" y="2708275"/>
          <p14:tracePt t="10287" x="3051175" y="2708275"/>
          <p14:tracePt t="10303" x="3063875" y="2708275"/>
          <p14:tracePt t="10320" x="3074988" y="2708275"/>
          <p14:tracePt t="10337" x="3086100" y="2708275"/>
          <p14:tracePt t="10354" x="3108325" y="2708275"/>
          <p14:tracePt t="10370" x="3154363" y="2708275"/>
          <p14:tracePt t="10387" x="3200400" y="2714625"/>
          <p14:tracePt t="10403" x="3240088" y="2720975"/>
          <p14:tracePt t="10420" x="3292475" y="2725738"/>
          <p14:tracePt t="10437" x="3332163" y="2732088"/>
          <p14:tracePt t="10454" x="3371850" y="2736850"/>
          <p14:tracePt t="10470" x="3406775" y="2736850"/>
          <p14:tracePt t="10487" x="3435350" y="2736850"/>
          <p14:tracePt t="10503" x="3463925" y="2743200"/>
          <p14:tracePt t="10520" x="3497263" y="2743200"/>
          <p14:tracePt t="10536" x="3525838" y="2743200"/>
          <p14:tracePt t="10554" x="3549650" y="2743200"/>
          <p14:tracePt t="10570" x="3571875" y="2749550"/>
          <p14:tracePt t="10587" x="3589338" y="2749550"/>
          <p14:tracePt t="10603" x="3600450" y="2754313"/>
          <p14:tracePt t="10620" x="3611563" y="2754313"/>
          <p14:tracePt t="10636" x="3622675" y="2754313"/>
          <p14:tracePt t="10654" x="3646488" y="2754313"/>
          <p14:tracePt t="10670" x="3668713" y="2760663"/>
          <p14:tracePt t="10687" x="3708400" y="2760663"/>
          <p14:tracePt t="10703" x="3760788" y="2771775"/>
          <p14:tracePt t="10720" x="3806825" y="2778125"/>
          <p14:tracePt t="10736" x="3857625" y="2789238"/>
          <p14:tracePt t="10754" x="3908425" y="2800350"/>
          <p14:tracePt t="10770" x="3978275" y="2817813"/>
          <p14:tracePt t="10787" x="4017963" y="2817813"/>
          <p14:tracePt t="10803" x="4046538" y="2822575"/>
          <p14:tracePt t="10820" x="4068763" y="2828925"/>
          <p14:tracePt t="10836" x="4092575" y="2835275"/>
          <p14:tracePt t="10854" x="4103688" y="2835275"/>
          <p14:tracePt t="10870" x="4108450" y="2840038"/>
          <p14:tracePt t="10887" x="4114800" y="2846388"/>
          <p14:tracePt t="10903" x="4121150" y="2851150"/>
          <p14:tracePt t="10920" x="4132263" y="2851150"/>
          <p14:tracePt t="10936" x="4137025" y="2851150"/>
          <p14:tracePt t="11018" x="4143375" y="2851150"/>
          <p14:tracePt t="11034" x="4149725" y="2857500"/>
          <p14:tracePt t="11042" x="4154488" y="2857500"/>
          <p14:tracePt t="11053" x="4165600" y="2857500"/>
          <p14:tracePt t="11070" x="4171950" y="2863850"/>
          <p14:tracePt t="11087" x="4178300" y="2868613"/>
          <p14:tracePt t="11103" x="4183063" y="2868613"/>
          <p14:tracePt t="11154" x="4189413" y="2868613"/>
          <p14:tracePt t="11194" x="4194175" y="2868613"/>
          <p14:tracePt t="11203" x="4211638" y="2863850"/>
          <p14:tracePt t="11220" x="4229100" y="2857500"/>
          <p14:tracePt t="11237" x="4246563" y="2851150"/>
          <p14:tracePt t="11254" x="4257675" y="2835275"/>
          <p14:tracePt t="11270" x="4268788" y="2822575"/>
          <p14:tracePt t="11287" x="4286250" y="2789238"/>
          <p14:tracePt t="11303" x="4314825" y="2736850"/>
          <p14:tracePt t="11321" x="4332288" y="2663825"/>
          <p14:tracePt t="11337" x="4354513" y="2565400"/>
          <p14:tracePt t="11354" x="4378325" y="2457450"/>
          <p14:tracePt t="11370" x="4418013" y="2320925"/>
          <p14:tracePt t="11387" x="4429125" y="2235200"/>
          <p14:tracePt t="11403" x="4429125" y="2160588"/>
          <p14:tracePt t="11420" x="4429125" y="2085975"/>
          <p14:tracePt t="11437" x="4411663" y="2022475"/>
          <p14:tracePt t="11453" x="4383088" y="1971675"/>
          <p14:tracePt t="11470" x="4349750" y="1920875"/>
          <p14:tracePt t="11487" x="4321175" y="1885950"/>
          <p14:tracePt t="11503" x="4286250" y="1851025"/>
          <p14:tracePt t="11520" x="4257675" y="1828800"/>
          <p14:tracePt t="11537" x="4217988" y="1811338"/>
          <p14:tracePt t="11554" x="4183063" y="1793875"/>
          <p14:tracePt t="11570" x="4149725" y="1782763"/>
          <p14:tracePt t="11587" x="4137025" y="1782763"/>
          <p14:tracePt t="11603" x="4121150" y="1782763"/>
          <p14:tracePt t="11620" x="4108450" y="1782763"/>
          <p14:tracePt t="11637" x="4092575" y="1793875"/>
          <p14:tracePt t="11653" x="4046538" y="1800225"/>
          <p14:tracePt t="11670" x="3994150" y="1828800"/>
          <p14:tracePt t="11687" x="3932238" y="1868488"/>
          <p14:tracePt t="11703" x="3851275" y="1925638"/>
          <p14:tracePt t="11720" x="3771900" y="1982788"/>
          <p14:tracePt t="11736" x="3697288" y="2057400"/>
          <p14:tracePt t="11753" x="3640138" y="2136775"/>
          <p14:tracePt t="11770" x="3589338" y="2251075"/>
          <p14:tracePt t="11787" x="3565525" y="2349500"/>
          <p14:tracePt t="11803" x="3554413" y="2451100"/>
          <p14:tracePt t="11820" x="3549650" y="2549525"/>
          <p14:tracePt t="11837" x="3549650" y="2640013"/>
          <p14:tracePt t="11853" x="3565525" y="2732088"/>
          <p14:tracePt t="11870" x="3594100" y="2828925"/>
          <p14:tracePt t="11886" x="3629025" y="2925763"/>
          <p14:tracePt t="11904" x="3663950" y="3017838"/>
          <p14:tracePt t="11920" x="3708400" y="3097213"/>
          <p14:tracePt t="11937" x="3749675" y="3154363"/>
          <p14:tracePt t="11953" x="3806825" y="3211513"/>
          <p14:tracePt t="11971" x="3829050" y="3228975"/>
          <p14:tracePt t="11987" x="3863975" y="3235325"/>
          <p14:tracePt t="12004" x="3886200" y="3235325"/>
          <p14:tracePt t="12020" x="3908425" y="3235325"/>
          <p14:tracePt t="12037" x="3932238" y="3235325"/>
          <p14:tracePt t="12053" x="3949700" y="3222625"/>
          <p14:tracePt t="12070" x="3971925" y="3206750"/>
          <p14:tracePt t="12086" x="4011613" y="3178175"/>
          <p14:tracePt t="12104" x="4064000" y="3149600"/>
          <p14:tracePt t="12120" x="4114800" y="3121025"/>
          <p14:tracePt t="12137" x="4171950" y="3092450"/>
          <p14:tracePt t="12153" x="4251325" y="3046413"/>
          <p14:tracePt t="12170" x="4292600" y="3006725"/>
          <p14:tracePt t="12186" x="4337050" y="2954338"/>
          <p14:tracePt t="12204" x="4378325" y="2903538"/>
          <p14:tracePt t="12220" x="4406900" y="2817813"/>
          <p14:tracePt t="12237" x="4422775" y="2732088"/>
          <p14:tracePt t="12253" x="4429125" y="2628900"/>
          <p14:tracePt t="12270" x="4429125" y="2532063"/>
          <p14:tracePt t="12287" x="4418013" y="2451100"/>
          <p14:tracePt t="12303" x="4400550" y="2378075"/>
          <p14:tracePt t="12320" x="4383088" y="2308225"/>
          <p14:tracePt t="12337" x="4349750" y="2239963"/>
          <p14:tracePt t="12353" x="4314825" y="2182813"/>
          <p14:tracePt t="12353" x="4297363" y="2154238"/>
          <p14:tracePt t="12370" x="4275138" y="2114550"/>
          <p14:tracePt t="12386" x="4251325" y="2079625"/>
          <p14:tracePt t="12404" x="4229100" y="2057400"/>
          <p14:tracePt t="12420" x="4211638" y="2046288"/>
          <p14:tracePt t="12437" x="4189413" y="2035175"/>
          <p14:tracePt t="12453" x="4178300" y="2028825"/>
          <p14:tracePt t="12470" x="4171950" y="2022475"/>
          <p14:tracePt t="12487" x="4165600" y="2022475"/>
          <p14:tracePt t="12503" x="4160838" y="2017713"/>
          <p14:tracePt t="12520" x="4154488" y="2017713"/>
          <p14:tracePt t="12537" x="4149725" y="2011363"/>
          <p14:tracePt t="12553" x="4132263" y="2006600"/>
          <p14:tracePt t="12553" x="4121150" y="2000250"/>
          <p14:tracePt t="12570" x="4097338" y="1993900"/>
          <p14:tracePt t="12586" x="4075113" y="1993900"/>
          <p14:tracePt t="12603" x="4051300" y="1993900"/>
          <p14:tracePt t="12620" x="4029075" y="1993900"/>
          <p14:tracePt t="12637" x="4000500" y="1993900"/>
          <p14:tracePt t="12653" x="3978275" y="2006600"/>
          <p14:tracePt t="12670" x="3954463" y="2006600"/>
          <p14:tracePt t="12686" x="3949700" y="2017713"/>
          <p14:tracePt t="12703" x="3943350" y="2017713"/>
          <p14:tracePt t="13178" x="3937000" y="2017713"/>
          <p14:tracePt t="13210" x="3932238" y="2017713"/>
          <p14:tracePt t="13226" x="3925888" y="2017713"/>
          <p14:tracePt t="13227" x="3925888" y="2022475"/>
          <p14:tracePt t="13338" x="3925888" y="2017713"/>
          <p14:tracePt t="13346" x="3925888" y="2011363"/>
          <p14:tracePt t="13370" x="3925888" y="2006600"/>
          <p14:tracePt t="13371" x="3925888" y="2000250"/>
          <p14:tracePt t="13386" x="3925888" y="1993900"/>
          <p14:tracePt t="13426" x="3925888" y="1989138"/>
          <p14:tracePt t="13458" x="3925888" y="1982788"/>
          <p14:tracePt t="13514" x="3925888" y="1978025"/>
          <p14:tracePt t="13538" x="3925888" y="1971675"/>
          <p14:tracePt t="13650" x="3925888" y="1965325"/>
          <p14:tracePt t="13674" x="3921125" y="1965325"/>
          <p14:tracePt t="13682" x="3921125" y="1960563"/>
          <p14:tracePt t="13706" x="3914775" y="1960563"/>
          <p14:tracePt t="13722" x="3908425" y="1960563"/>
          <p14:tracePt t="13723" x="3908425" y="1954213"/>
          <p14:tracePt t="13786" x="3903663" y="1954213"/>
          <p14:tracePt t="13810" x="3897313" y="1954213"/>
          <p14:tracePt t="13834" x="3897313" y="1949450"/>
          <p14:tracePt t="13842" x="3886200" y="1949450"/>
          <p14:tracePt t="13898" x="3879850" y="1949450"/>
          <p14:tracePt t="14058" x="3879850" y="1943100"/>
          <p14:tracePt t="14066" x="3875088" y="1936750"/>
          <p14:tracePt t="14074" x="3868738" y="1931988"/>
          <p14:tracePt t="14087" x="3863975" y="1925638"/>
          <p14:tracePt t="14346" x="3857625" y="1925638"/>
          <p14:tracePt t="14434" x="3851275" y="1925638"/>
          <p14:tracePt t="14442" x="3846513" y="1925638"/>
          <p14:tracePt t="14578" x="3840163" y="1925638"/>
          <p14:tracePt t="14602" x="3829050" y="1925638"/>
          <p14:tracePt t="14609" x="3822700" y="1925638"/>
          <p14:tracePt t="15667" x="3829050" y="1925638"/>
          <p14:tracePt t="15675" x="3835400" y="1925638"/>
          <p14:tracePt t="15695" x="3840163" y="1925638"/>
          <p14:tracePt t="15715" x="3846513" y="1925638"/>
          <p14:tracePt t="15737" x="3857625" y="1925638"/>
          <p14:tracePt t="15738" x="3863975" y="1925638"/>
          <p14:tracePt t="15754" x="3868738" y="1925638"/>
          <p14:tracePt t="15771" x="3875088" y="1925638"/>
          <p14:tracePt t="15827" x="3879850" y="1925638"/>
          <p14:tracePt t="15843" x="3886200" y="1925638"/>
          <p14:tracePt t="15851" x="3892550" y="1920875"/>
          <p14:tracePt t="15859" x="3908425" y="1920875"/>
          <p14:tracePt t="15871" x="3925888" y="1914525"/>
          <p14:tracePt t="15887" x="3932238" y="1914525"/>
          <p14:tracePt t="16075" x="3937000" y="1914525"/>
          <p14:tracePt t="16090" x="3949700" y="1914525"/>
          <p14:tracePt t="16105" x="3971925" y="1914525"/>
          <p14:tracePt t="16121" x="4000500" y="1914525"/>
          <p14:tracePt t="16138" x="4035425" y="1914525"/>
          <p14:tracePt t="16154" x="4092575" y="1908175"/>
          <p14:tracePt t="16171" x="4132263" y="1908175"/>
          <p14:tracePt t="16187" x="4171950" y="1908175"/>
          <p14:tracePt t="16204" x="4206875" y="1908175"/>
          <p14:tracePt t="16221" x="4240213" y="1908175"/>
          <p14:tracePt t="16238" x="4275138" y="1903413"/>
          <p14:tracePt t="16254" x="4308475" y="1897063"/>
          <p14:tracePt t="16271" x="4343400" y="1897063"/>
          <p14:tracePt t="16287" x="4371975" y="1897063"/>
          <p14:tracePt t="16305" x="4400550" y="1892300"/>
          <p14:tracePt t="16321" x="4429125" y="1892300"/>
          <p14:tracePt t="16338" x="4440238" y="1892300"/>
          <p14:tracePt t="16354" x="4457700" y="1892300"/>
          <p14:tracePt t="16443" x="4464050" y="1892300"/>
          <p14:tracePt t="16475" x="4468813" y="1892300"/>
          <p14:tracePt t="16515" x="4475163" y="1892300"/>
          <p14:tracePt t="16523" x="4479925" y="1885950"/>
          <p14:tracePt t="16538" x="4486275" y="1885950"/>
          <p14:tracePt t="16554" x="4503738" y="1885950"/>
          <p14:tracePt t="16571" x="4514850" y="1885950"/>
          <p14:tracePt t="16587" x="4521200" y="1885950"/>
          <p14:tracePt t="16604" x="4525963" y="1885950"/>
          <p14:tracePt t="16620" x="4525963" y="1879600"/>
          <p14:tracePt t="19892" x="4521200" y="1879600"/>
          <p14:tracePt t="19916" x="4514850" y="1879600"/>
          <p14:tracePt t="19916" x="4508500" y="1879600"/>
          <p14:tracePt t="19938" x="4497388" y="1879600"/>
          <p14:tracePt t="19938" x="4475163" y="1879600"/>
          <p14:tracePt t="19955" x="4435475" y="1874838"/>
          <p14:tracePt t="19955" x="4411663" y="1874838"/>
          <p14:tracePt t="19972" x="4354513" y="1868488"/>
          <p14:tracePt t="19988" x="4308475" y="1868488"/>
          <p14:tracePt t="20005" x="4275138" y="1868488"/>
          <p14:tracePt t="20021" x="4251325" y="1863725"/>
          <p14:tracePt t="20038" x="4222750" y="1863725"/>
          <p14:tracePt t="20055" x="4200525" y="1863725"/>
          <p14:tracePt t="20071" x="4171950" y="1863725"/>
          <p14:tracePt t="20088" x="4143375" y="1863725"/>
          <p14:tracePt t="20105" x="4114800" y="1863725"/>
          <p14:tracePt t="20121" x="4079875" y="1863725"/>
          <p14:tracePt t="20138" x="4046538" y="1863725"/>
          <p14:tracePt t="20155" x="4006850" y="1863725"/>
          <p14:tracePt t="20171" x="3937000" y="1863725"/>
          <p14:tracePt t="20204" x="3903663" y="1863725"/>
          <p14:tracePt t="20205" x="3868738" y="1863725"/>
          <p14:tracePt t="20222" x="3846513" y="1863725"/>
          <p14:tracePt t="20238" x="3829050" y="1863725"/>
          <p14:tracePt t="20255" x="3817938" y="1863725"/>
          <p14:tracePt t="20271" x="3806825" y="1868488"/>
          <p14:tracePt t="20288" x="3800475" y="1868488"/>
          <p14:tracePt t="20304" x="3794125" y="1868488"/>
          <p14:tracePt t="20322" x="3789363" y="1868488"/>
          <p14:tracePt t="20338" x="3783013" y="1874838"/>
          <p14:tracePt t="20355" x="3778250" y="1879600"/>
          <p14:tracePt t="20371" x="3765550" y="1879600"/>
          <p14:tracePt t="20644" x="3765550" y="1885950"/>
          <p14:tracePt t="23164" x="3771900" y="1885950"/>
          <p14:tracePt t="23175" x="3778250" y="1892300"/>
          <p14:tracePt t="23191" x="3783013" y="1892300"/>
          <p14:tracePt t="23204" x="3789363" y="1892300"/>
          <p14:tracePt t="23244" x="3794125" y="1892300"/>
          <p14:tracePt t="23276" x="3794125" y="1897063"/>
          <p14:tracePt t="23292" x="3800475" y="1897063"/>
          <p14:tracePt t="23292" x="3806825" y="1897063"/>
          <p14:tracePt t="23304" x="3822700" y="1897063"/>
          <p14:tracePt t="23321" x="3857625" y="1897063"/>
          <p14:tracePt t="23338" x="3892550" y="1897063"/>
          <p14:tracePt t="23354" x="3925888" y="1897063"/>
          <p14:tracePt t="23354" x="3937000" y="1897063"/>
          <p14:tracePt t="23372" x="3971925" y="1897063"/>
          <p14:tracePt t="23388" x="3989388" y="1897063"/>
          <p14:tracePt t="23405" x="4006850" y="1903413"/>
          <p14:tracePt t="23421" x="4017963" y="1903413"/>
          <p14:tracePt t="23460" x="4022725" y="1903413"/>
          <p14:tracePt t="23484" x="4029075" y="1903413"/>
          <p14:tracePt t="23488" x="4035425" y="1903413"/>
          <p14:tracePt t="23504" x="4040188" y="1903413"/>
          <p14:tracePt t="23521" x="4057650" y="1903413"/>
          <p14:tracePt t="23538" x="4075113" y="1903413"/>
          <p14:tracePt t="23555" x="4097338" y="1908175"/>
          <p14:tracePt t="23571" x="4137025" y="1908175"/>
          <p14:tracePt t="23588" x="4165600" y="1908175"/>
          <p14:tracePt t="23604" x="4183063" y="1908175"/>
          <p14:tracePt t="23622" x="4200525" y="1908175"/>
          <p14:tracePt t="23638" x="4206875" y="1908175"/>
          <p14:tracePt t="23655" x="4211638" y="1914525"/>
          <p14:tracePt t="23788" x="4217988" y="1914525"/>
          <p14:tracePt t="23836" x="4222750" y="1914525"/>
          <p14:tracePt t="23854" x="4229100" y="1914525"/>
          <p14:tracePt t="23855" x="4235450" y="1914525"/>
          <p14:tracePt t="23871" x="4240213" y="1914525"/>
          <p14:tracePt t="23888" x="4246563" y="1914525"/>
          <p14:tracePt t="26603" x="4246563" y="1908175"/>
          <p14:tracePt t="28044" x="4251325" y="1908175"/>
          <p14:tracePt t="28059" x="4264025" y="1908175"/>
          <p14:tracePt t="28067" x="4286250" y="1908175"/>
          <p14:tracePt t="28074" x="4325938" y="1908175"/>
          <p14:tracePt t="28087" x="4360863" y="1908175"/>
          <p14:tracePt t="28104" x="4389438" y="1914525"/>
          <p14:tracePt t="28121" x="4411663" y="1920875"/>
          <p14:tracePt t="28137" x="4435475" y="1925638"/>
          <p14:tracePt t="28155" x="4457700" y="1936750"/>
          <p14:tracePt t="28171" x="4486275" y="1949450"/>
          <p14:tracePt t="28188" x="4503738" y="1954213"/>
          <p14:tracePt t="28204" x="4514850" y="1965325"/>
          <p14:tracePt t="28221" x="4537075" y="1982788"/>
          <p14:tracePt t="28238" x="4560888" y="1993900"/>
          <p14:tracePt t="28254" x="4583113" y="2006600"/>
          <p14:tracePt t="28271" x="4600575" y="2017713"/>
          <p14:tracePt t="28287" x="4622800" y="2028825"/>
          <p14:tracePt t="28304" x="4640263" y="2035175"/>
          <p14:tracePt t="28321" x="4657725" y="2046288"/>
          <p14:tracePt t="28337" x="4679950" y="2063750"/>
          <p14:tracePt t="28354" x="4692650" y="2068513"/>
          <p14:tracePt t="28371" x="4703763" y="2074863"/>
          <p14:tracePt t="29875" x="4703763" y="2068513"/>
          <p14:tracePt t="29939" x="4703763" y="2063750"/>
          <p14:tracePt t="29971" x="4703763" y="2057400"/>
          <p14:tracePt t="29995" x="4703763" y="2051050"/>
          <p14:tracePt t="30051" x="4703763" y="2046288"/>
          <p14:tracePt t="30091" x="4703763" y="2039938"/>
          <p14:tracePt t="30751" x="0" y="0"/>
        </p14:tracePtLst>
        <p14:tracePtLst>
          <p14:tracePt t="38675" x="5308600" y="2554288"/>
          <p14:tracePt t="38772" x="5314950" y="2554288"/>
          <p14:tracePt t="38780" x="5332413" y="2554288"/>
          <p14:tracePt t="38788" x="5378450" y="2549525"/>
          <p14:tracePt t="38812" x="5440363" y="2543175"/>
          <p14:tracePt t="38828" x="5526088" y="2536825"/>
          <p14:tracePt t="38844" x="5635625" y="2532063"/>
          <p14:tracePt t="38860" x="5754688" y="2532063"/>
          <p14:tracePt t="38871" x="5880100" y="2532063"/>
          <p14:tracePt t="38892" x="6000750" y="2532063"/>
          <p14:tracePt t="38908" x="6126163" y="2532063"/>
          <p14:tracePt t="38924" x="6251575" y="2532063"/>
          <p14:tracePt t="38940" x="6365875" y="2532063"/>
          <p14:tracePt t="38954" x="6492875" y="2536825"/>
          <p14:tracePt t="38972" x="6600825" y="2536825"/>
          <p14:tracePt t="38972" x="6657975" y="2536825"/>
          <p14:tracePt t="38988" x="6765925" y="2536825"/>
          <p14:tracePt t="39004" x="6869113" y="2536825"/>
          <p14:tracePt t="39021" x="6972300" y="2532063"/>
          <p14:tracePt t="39044" x="7064375" y="2525713"/>
          <p14:tracePt t="39060" x="7143750" y="2525713"/>
          <p14:tracePt t="39076" x="7200900" y="2520950"/>
          <p14:tracePt t="39088" x="7229475" y="2520950"/>
          <p14:tracePt t="39104" x="7240588" y="2520950"/>
          <p14:tracePt t="41580" x="7235825" y="2520950"/>
          <p14:tracePt t="41612" x="7229475" y="2520950"/>
          <p14:tracePt t="41637" x="7189788" y="2520950"/>
          <p14:tracePt t="41654" x="7126288" y="2514600"/>
          <p14:tracePt t="41654" x="7035800" y="2508250"/>
          <p14:tracePt t="41671" x="6932613" y="2503488"/>
          <p14:tracePt t="41687" x="6835775" y="2497138"/>
          <p14:tracePt t="41704" x="6737350" y="2492375"/>
          <p14:tracePt t="41721" x="6635750" y="2486025"/>
          <p14:tracePt t="41738" x="6550025" y="2479675"/>
          <p14:tracePt t="41754" x="6475413" y="2479675"/>
          <p14:tracePt t="41771" x="6423025" y="2479675"/>
          <p14:tracePt t="41787" x="6372225" y="2479675"/>
          <p14:tracePt t="41804" x="6354763" y="2479675"/>
          <p14:tracePt t="41821" x="6343650" y="2474913"/>
          <p14:tracePt t="41931" x="6337300" y="2474913"/>
          <p14:tracePt t="41948" x="6332538" y="2474913"/>
          <p14:tracePt t="41956" x="6315075" y="2474913"/>
          <p14:tracePt t="41959" x="6292850" y="2474913"/>
          <p14:tracePt t="41971" x="6223000" y="2479675"/>
          <p14:tracePt t="41987" x="6046788" y="2486025"/>
          <p14:tracePt t="42004" x="5908675" y="2486025"/>
          <p14:tracePt t="42021" x="5772150" y="2492375"/>
          <p14:tracePt t="42038" x="5635625" y="2492375"/>
          <p14:tracePt t="42054" x="5537200" y="2492375"/>
          <p14:tracePt t="42071" x="5446713" y="2497138"/>
          <p14:tracePt t="42087" x="5389563" y="2503488"/>
          <p14:tracePt t="42104" x="5354638" y="2508250"/>
          <p14:tracePt t="42121" x="5337175" y="2514600"/>
          <p14:tracePt t="42138" x="5326063" y="2520950"/>
          <p14:tracePt t="42154" x="5321300" y="2525713"/>
          <p14:tracePt t="42171" x="5308600" y="2525713"/>
          <p14:tracePt t="42187" x="5292725" y="2554288"/>
          <p14:tracePt t="42204" x="5264150" y="2589213"/>
          <p14:tracePt t="42221" x="5229225" y="2628900"/>
          <p14:tracePt t="42238" x="5183188" y="2674938"/>
          <p14:tracePt t="42254" x="5132388" y="2708275"/>
          <p14:tracePt t="42271" x="5086350" y="2749550"/>
          <p14:tracePt t="42287" x="5046663" y="2782888"/>
          <p14:tracePt t="42304" x="5000625" y="2822575"/>
          <p14:tracePt t="42320" x="4978400" y="2846388"/>
          <p14:tracePt t="42337" x="4954588" y="2874963"/>
          <p14:tracePt t="42354" x="4943475" y="2892425"/>
          <p14:tracePt t="42371" x="4937125" y="2903538"/>
          <p14:tracePt t="42820" x="4937125" y="2908300"/>
          <p14:tracePt t="42820" x="4937125" y="2914650"/>
          <p14:tracePt t="42837" x="4937125" y="2921000"/>
          <p14:tracePt t="42854" x="4937125" y="2925763"/>
          <p14:tracePt t="42871" x="4937125" y="2936875"/>
          <p14:tracePt t="42888" x="4937125" y="2943225"/>
          <p14:tracePt t="42904" x="4943475" y="2954338"/>
          <p14:tracePt t="43148" x="4943475" y="2960688"/>
          <p14:tracePt t="43163" x="4943475" y="2965450"/>
          <p14:tracePt t="43171" x="4943475" y="2971800"/>
          <p14:tracePt t="43188" x="4943475" y="2978150"/>
          <p14:tracePt t="43188" x="4943475" y="2989263"/>
          <p14:tracePt t="43204" x="4943475" y="3000375"/>
          <p14:tracePt t="43221" x="4943475" y="3006725"/>
          <p14:tracePt t="43237" x="4943475" y="3017838"/>
          <p14:tracePt t="43255" x="4943475" y="3022600"/>
          <p14:tracePt t="43270" x="4943475" y="3035300"/>
          <p14:tracePt t="43288" x="4943475" y="3046413"/>
          <p14:tracePt t="43304" x="4943475" y="3051175"/>
          <p14:tracePt t="43321" x="4943475" y="3057525"/>
          <p14:tracePt t="43337" x="4943475" y="3063875"/>
          <p14:tracePt t="43372" x="4943475" y="3068638"/>
          <p14:tracePt t="43372" x="4943475" y="3074988"/>
          <p14:tracePt t="43387" x="4943475" y="3086100"/>
          <p14:tracePt t="43404" x="4943475" y="3103563"/>
          <p14:tracePt t="43421" x="4943475" y="3136900"/>
          <p14:tracePt t="43437" x="4943475" y="3165475"/>
          <p14:tracePt t="43455" x="4937125" y="3194050"/>
          <p14:tracePt t="43470" x="4937125" y="3228975"/>
          <p14:tracePt t="43488" x="4937125" y="3246438"/>
          <p14:tracePt t="43504" x="4932363" y="3268663"/>
          <p14:tracePt t="43521" x="4932363" y="3279775"/>
          <p14:tracePt t="43537" x="4926013" y="3286125"/>
          <p14:tracePt t="43554" x="4926013" y="3292475"/>
          <p14:tracePt t="43571" x="4926013" y="3303588"/>
          <p14:tracePt t="43588" x="4926013" y="3308350"/>
          <p14:tracePt t="43604" x="4926013" y="3325813"/>
          <p14:tracePt t="43621" x="4921250" y="3349625"/>
          <p14:tracePt t="43637" x="4921250" y="3378200"/>
          <p14:tracePt t="43654" x="4921250" y="3400425"/>
          <p14:tracePt t="43670" x="4914900" y="3422650"/>
          <p14:tracePt t="43687" x="4914900" y="3440113"/>
          <p14:tracePt t="43704" x="4914900" y="3451225"/>
          <p14:tracePt t="43721" x="4914900" y="3457575"/>
          <p14:tracePt t="43851" x="4921250" y="3457575"/>
          <p14:tracePt t="43854" x="4926013" y="3435350"/>
          <p14:tracePt t="43873" x="4932363" y="3417888"/>
          <p14:tracePt t="43887" x="4937125" y="3389313"/>
          <p14:tracePt t="43904" x="4937125" y="3360738"/>
          <p14:tracePt t="43921" x="4943475" y="3321050"/>
          <p14:tracePt t="43938" x="4943475" y="3263900"/>
          <p14:tracePt t="43954" x="4943475" y="3189288"/>
          <p14:tracePt t="43970" x="4937125" y="3092450"/>
          <p14:tracePt t="43988" x="4932363" y="3035300"/>
          <p14:tracePt t="44004" x="4926013" y="2994025"/>
          <p14:tracePt t="44021" x="4921250" y="2960688"/>
          <p14:tracePt t="44037" x="4921250" y="2943225"/>
          <p14:tracePt t="44054" x="4921250" y="2921000"/>
          <p14:tracePt t="44071" x="4914900" y="2892425"/>
          <p14:tracePt t="44087" x="4908550" y="2863850"/>
          <p14:tracePt t="44104" x="4903788" y="2828925"/>
          <p14:tracePt t="44121" x="4903788" y="2789238"/>
          <p14:tracePt t="44138" x="4903788" y="2760663"/>
          <p14:tracePt t="44154" x="4897438" y="2732088"/>
          <p14:tracePt t="44171" x="4897438" y="2679700"/>
          <p14:tracePt t="44187" x="4897438" y="2651125"/>
          <p14:tracePt t="44204" x="4897438" y="2628900"/>
          <p14:tracePt t="44221" x="4897438" y="2593975"/>
          <p14:tracePt t="44237" x="4897438" y="2571750"/>
          <p14:tracePt t="44254" x="4897438" y="2549525"/>
          <p14:tracePt t="44271" x="4897438" y="2520950"/>
          <p14:tracePt t="44287" x="4897438" y="2497138"/>
          <p14:tracePt t="44304" x="4897438" y="2468563"/>
          <p14:tracePt t="44320" x="4897438" y="2439988"/>
          <p14:tracePt t="44337" x="4897438" y="2411413"/>
          <p14:tracePt t="44354" x="4897438" y="2378075"/>
          <p14:tracePt t="44371" x="4897438" y="2325688"/>
          <p14:tracePt t="44387" x="4897438" y="2279650"/>
          <p14:tracePt t="44404" x="4897438" y="2235200"/>
          <p14:tracePt t="44421" x="4892675" y="2178050"/>
          <p14:tracePt t="44438" x="4892675" y="2136775"/>
          <p14:tracePt t="44454" x="4892675" y="2103438"/>
          <p14:tracePt t="44471" x="4886325" y="2074863"/>
          <p14:tracePt t="44487" x="4886325" y="2063750"/>
          <p14:tracePt t="44612" x="4879975" y="2063750"/>
          <p14:tracePt t="45403" x="4886325" y="2063750"/>
          <p14:tracePt t="45420" x="4897438" y="2068513"/>
          <p14:tracePt t="45424" x="4921250" y="2079625"/>
          <p14:tracePt t="45437" x="4949825" y="2097088"/>
          <p14:tracePt t="45454" x="5006975" y="2114550"/>
          <p14:tracePt t="45471" x="5064125" y="2136775"/>
          <p14:tracePt t="45487" x="5132388" y="2160588"/>
          <p14:tracePt t="45504" x="5189538" y="2182813"/>
          <p14:tracePt t="45520" x="5229225" y="2193925"/>
          <p14:tracePt t="45537" x="5246688" y="2200275"/>
          <p14:tracePt t="45554" x="5246688" y="2206625"/>
          <p14:tracePt t="45619" x="5246688" y="2211388"/>
          <p14:tracePt t="45643" x="5240338" y="2211388"/>
          <p14:tracePt t="45654" x="5240338" y="2217738"/>
          <p14:tracePt t="45655" x="5229225" y="2222500"/>
          <p14:tracePt t="45670" x="5211763" y="2228850"/>
          <p14:tracePt t="45687" x="5194300" y="2235200"/>
          <p14:tracePt t="45704" x="5178425" y="2239963"/>
          <p14:tracePt t="45720" x="5154613" y="2251075"/>
          <p14:tracePt t="45737" x="5132388" y="2251075"/>
          <p14:tracePt t="45754" x="5114925" y="2251075"/>
          <p14:tracePt t="45770" x="5097463" y="2257425"/>
          <p14:tracePt t="45788" x="5092700" y="2257425"/>
          <p14:tracePt t="45883" x="5086350" y="2257425"/>
          <p14:tracePt t="45908" x="5080000" y="2263775"/>
          <p14:tracePt t="45915" x="5075238" y="2263775"/>
          <p14:tracePt t="45921" x="5057775" y="2263775"/>
          <p14:tracePt t="45937" x="5035550" y="2263775"/>
          <p14:tracePt t="45954" x="5018088" y="2263775"/>
          <p14:tracePt t="45971" x="4994275" y="2263775"/>
          <p14:tracePt t="45971" x="4989513" y="2263775"/>
          <p14:tracePt t="45987" x="4983163" y="2263775"/>
          <p14:tracePt t="46243" x="4994275" y="2268538"/>
          <p14:tracePt t="46254" x="5000625" y="2268538"/>
          <p14:tracePt t="46254" x="5018088" y="2268538"/>
          <p14:tracePt t="46270" x="5046663" y="2274888"/>
          <p14:tracePt t="46288" x="5080000" y="2274888"/>
          <p14:tracePt t="46304" x="5121275" y="2279650"/>
          <p14:tracePt t="46321" x="5165725" y="2279650"/>
          <p14:tracePt t="46337" x="5207000" y="2286000"/>
          <p14:tracePt t="46354" x="5257800" y="2286000"/>
          <p14:tracePt t="46370" x="5332413" y="2292350"/>
          <p14:tracePt t="46388" x="5378450" y="2297113"/>
          <p14:tracePt t="46404" x="5429250" y="2297113"/>
          <p14:tracePt t="46421" x="5486400" y="2303463"/>
          <p14:tracePt t="46437" x="5543550" y="2308225"/>
          <p14:tracePt t="46454" x="5611813" y="2308225"/>
          <p14:tracePt t="46471" x="5680075" y="2308225"/>
          <p14:tracePt t="46487" x="5737225" y="2308225"/>
          <p14:tracePt t="46504" x="5807075" y="2308225"/>
          <p14:tracePt t="46521" x="5880100" y="2308225"/>
          <p14:tracePt t="46537" x="5949950" y="2308225"/>
          <p14:tracePt t="46554" x="6022975" y="2308225"/>
          <p14:tracePt t="46570" x="6092825" y="2308225"/>
          <p14:tracePt t="46570" x="6126163" y="2314575"/>
          <p14:tracePt t="46587" x="6194425" y="2314575"/>
          <p14:tracePt t="46604" x="6257925" y="2314575"/>
          <p14:tracePt t="46621" x="6332538" y="2320925"/>
          <p14:tracePt t="46637" x="6394450" y="2320925"/>
          <p14:tracePt t="46654" x="6457950" y="2320925"/>
          <p14:tracePt t="46670" x="6521450" y="2320925"/>
          <p14:tracePt t="46687" x="6589713" y="2320925"/>
          <p14:tracePt t="46704" x="6651625" y="2320925"/>
          <p14:tracePt t="46721" x="6726238" y="2320925"/>
          <p14:tracePt t="46737" x="6800850" y="2320925"/>
          <p14:tracePt t="46754" x="6864350" y="2320925"/>
          <p14:tracePt t="46770" x="6950075" y="2320925"/>
          <p14:tracePt t="46788" x="6994525" y="2320925"/>
          <p14:tracePt t="46804" x="7023100" y="2320925"/>
          <p14:tracePt t="46820" x="7035800" y="2320925"/>
          <p14:tracePt t="47283" x="7040563" y="2320925"/>
          <p14:tracePt t="47867" x="7035800" y="2320925"/>
          <p14:tracePt t="47883" x="7029450" y="2320925"/>
          <p14:tracePt t="47891" x="7018338" y="2320925"/>
          <p14:tracePt t="47904" x="6994525" y="2320925"/>
          <p14:tracePt t="47920" x="6961188" y="2320925"/>
          <p14:tracePt t="47937" x="6904038" y="2320925"/>
          <p14:tracePt t="47953" x="6840538" y="2320925"/>
          <p14:tracePt t="47971" x="6765925" y="2320925"/>
          <p14:tracePt t="47987" x="6664325" y="2320925"/>
          <p14:tracePt t="48005" x="6600825" y="2320925"/>
          <p14:tracePt t="48020" x="6554788" y="2320925"/>
          <p14:tracePt t="48038" x="6515100" y="2320925"/>
          <p14:tracePt t="48053" x="6469063" y="2320925"/>
          <p14:tracePt t="48071" x="6418263" y="2320925"/>
          <p14:tracePt t="48087" x="6365875" y="2320925"/>
          <p14:tracePt t="48104" x="6308725" y="2314575"/>
          <p14:tracePt t="48120" x="6257925" y="2314575"/>
          <p14:tracePt t="48137" x="6200775" y="2314575"/>
          <p14:tracePt t="48154" x="6126163" y="2308225"/>
          <p14:tracePt t="48171" x="6040438" y="2308225"/>
          <p14:tracePt t="48187" x="5886450" y="2303463"/>
          <p14:tracePt t="48204" x="5765800" y="2297113"/>
          <p14:tracePt t="48220" x="5657850" y="2297113"/>
          <p14:tracePt t="48237" x="5561013" y="2297113"/>
          <p14:tracePt t="48254" x="5486400" y="2292350"/>
          <p14:tracePt t="48271" x="5411788" y="2292350"/>
          <p14:tracePt t="48287" x="5349875" y="2292350"/>
          <p14:tracePt t="48304" x="5297488" y="2292350"/>
          <p14:tracePt t="48320" x="5257800" y="2286000"/>
          <p14:tracePt t="48337" x="5240338" y="2286000"/>
          <p14:tracePt t="48353" x="5229225" y="2286000"/>
          <p14:tracePt t="48387" x="5229225" y="2279650"/>
          <p14:tracePt t="48699" x="5222875" y="2279650"/>
          <p14:tracePt t="48707" x="5200650" y="2274888"/>
          <p14:tracePt t="48720" x="5165725" y="2263775"/>
          <p14:tracePt t="48738" x="5108575" y="2246313"/>
          <p14:tracePt t="48753" x="5051425" y="2239963"/>
          <p14:tracePt t="48771" x="4994275" y="2235200"/>
          <p14:tracePt t="48787" x="4932363" y="2228850"/>
          <p14:tracePt t="48804" x="4908550" y="2222500"/>
          <p14:tracePt t="48820" x="4897438" y="2222500"/>
          <p14:tracePt t="48995" x="4892675" y="2222500"/>
          <p14:tracePt t="49003" x="4886325" y="2222500"/>
          <p14:tracePt t="49004" x="4875213" y="2228850"/>
          <p14:tracePt t="49021" x="4851400" y="2251075"/>
          <p14:tracePt t="49037" x="4822825" y="2279650"/>
          <p14:tracePt t="49053" x="4789488" y="2314575"/>
          <p14:tracePt t="49070" x="4760913" y="2349500"/>
          <p14:tracePt t="49087" x="4732338" y="2371725"/>
          <p14:tracePt t="49103" x="4714875" y="2393950"/>
          <p14:tracePt t="49120" x="4697413" y="2406650"/>
          <p14:tracePt t="49137" x="4679950" y="2417763"/>
          <p14:tracePt t="49154" x="4664075" y="2428875"/>
          <p14:tracePt t="49170" x="4640263" y="2435225"/>
          <p14:tracePt t="49188" x="4635500" y="2439988"/>
          <p14:tracePt t="49203" x="4622800" y="2439988"/>
          <p14:tracePt t="49221" x="4600575" y="2446338"/>
          <p14:tracePt t="49237" x="4578350" y="2451100"/>
          <p14:tracePt t="49254" x="4543425" y="2451100"/>
          <p14:tracePt t="49270" x="4503738" y="2451100"/>
          <p14:tracePt t="49287" x="4468813" y="2451100"/>
          <p14:tracePt t="49303" x="4429125" y="2451100"/>
          <p14:tracePt t="49321" x="4389438" y="2451100"/>
          <p14:tracePt t="49337" x="4337050" y="2451100"/>
          <p14:tracePt t="49354" x="4303713" y="2451100"/>
          <p14:tracePt t="49370" x="4251325" y="2451100"/>
          <p14:tracePt t="49387" x="4229100" y="2446338"/>
          <p14:tracePt t="49403" x="4194175" y="2446338"/>
          <p14:tracePt t="49421" x="4178300" y="2446338"/>
          <p14:tracePt t="49437" x="4154488" y="2446338"/>
          <p14:tracePt t="49454" x="4143375" y="2446338"/>
          <p14:tracePt t="49470" x="4125913" y="2446338"/>
          <p14:tracePt t="49487" x="4121150" y="2446338"/>
          <p14:tracePt t="49504" x="4108450" y="2446338"/>
          <p14:tracePt t="49521" x="4097338" y="2451100"/>
          <p14:tracePt t="49537" x="4086225" y="2451100"/>
          <p14:tracePt t="49554" x="4079875" y="2451100"/>
          <p14:tracePt t="50219" x="4086225" y="2451100"/>
          <p14:tracePt t="50227" x="4092575" y="2451100"/>
          <p14:tracePt t="50242" x="4097338" y="2451100"/>
          <p14:tracePt t="50253" x="4103688" y="2457450"/>
          <p14:tracePt t="50291" x="4108450" y="2457450"/>
          <p14:tracePt t="50644" x="4114800" y="2457450"/>
          <p14:tracePt t="51292" x="4121150" y="2457450"/>
          <p14:tracePt t="51297" x="4121150" y="2463800"/>
          <p14:tracePt t="51340" x="4125913" y="2463800"/>
          <p14:tracePt t="51604" x="4125913" y="2468563"/>
          <p14:tracePt t="51652" x="4121150" y="2468563"/>
          <p14:tracePt t="51708" x="4114800" y="2468563"/>
          <p14:tracePt t="51721" x="4108450" y="2468563"/>
          <p14:tracePt t="51756" x="4108450" y="2463800"/>
          <p14:tracePt t="51757" x="4103688" y="2463800"/>
          <p14:tracePt t="51788" x="4097338" y="2457450"/>
          <p14:tracePt t="51788" x="4092575" y="2457450"/>
          <p14:tracePt t="51804" x="4075113" y="2446338"/>
          <p14:tracePt t="51821" x="4057650" y="2439988"/>
          <p14:tracePt t="51838" x="4029075" y="2422525"/>
          <p14:tracePt t="51854" x="4000500" y="2417763"/>
          <p14:tracePt t="51871" x="3965575" y="2406650"/>
          <p14:tracePt t="51888" x="3932238" y="2400300"/>
          <p14:tracePt t="51905" x="3903663" y="2393950"/>
          <p14:tracePt t="51921" x="3868738" y="2389188"/>
          <p14:tracePt t="51938" x="3846513" y="2382838"/>
          <p14:tracePt t="51954" x="3817938" y="2382838"/>
          <p14:tracePt t="51972" x="3806825" y="2382838"/>
          <p14:tracePt t="51987" x="3783013" y="2382838"/>
          <p14:tracePt t="52005" x="3778250" y="2382838"/>
          <p14:tracePt t="52021" x="3765550" y="2382838"/>
          <p14:tracePt t="52084" x="3760788" y="2382838"/>
          <p14:tracePt t="52104" x="3754438" y="2382838"/>
          <p14:tracePt t="52105" x="3749675" y="2382838"/>
          <p14:tracePt t="52121" x="3732213" y="2389188"/>
          <p14:tracePt t="52138" x="3721100" y="2393950"/>
          <p14:tracePt t="52154" x="3708400" y="2400300"/>
          <p14:tracePt t="52171" x="3692525" y="2400300"/>
          <p14:tracePt t="52187" x="3675063" y="2411413"/>
          <p14:tracePt t="52205" x="3663950" y="2417763"/>
          <p14:tracePt t="52221" x="3651250" y="2422525"/>
          <p14:tracePt t="52238" x="3635375" y="2428875"/>
          <p14:tracePt t="52254" x="3622675" y="2439988"/>
          <p14:tracePt t="52271" x="3606800" y="2457450"/>
          <p14:tracePt t="52287" x="3594100" y="2468563"/>
          <p14:tracePt t="52304" x="3582988" y="2474913"/>
          <p14:tracePt t="52321" x="3578225" y="2486025"/>
          <p14:tracePt t="54196" x="3582988" y="2486025"/>
          <p14:tracePt t="54225" x="3589338" y="2486025"/>
          <p14:tracePt t="54260" x="3594100" y="2486025"/>
          <p14:tracePt t="54292" x="3600450" y="2486025"/>
          <p14:tracePt t="54452" x="3600450" y="2479675"/>
          <p14:tracePt t="54471" x="3606800" y="2479675"/>
          <p14:tracePt t="54471" x="3629025" y="2474913"/>
          <p14:tracePt t="54487" x="3668713" y="2474913"/>
          <p14:tracePt t="54505" x="3732213" y="2474913"/>
          <p14:tracePt t="54521" x="3811588" y="2474913"/>
          <p14:tracePt t="54538" x="3897313" y="2474913"/>
          <p14:tracePt t="54554" x="3989388" y="2474913"/>
          <p14:tracePt t="54571" x="4086225" y="2479675"/>
          <p14:tracePt t="54571" x="4132263" y="2486025"/>
          <p14:tracePt t="54588" x="4229100" y="2492375"/>
          <p14:tracePt t="54605" x="4314825" y="2514600"/>
          <p14:tracePt t="54621" x="4389438" y="2536825"/>
          <p14:tracePt t="54638" x="4446588" y="2560638"/>
          <p14:tracePt t="54654" x="4492625" y="2582863"/>
          <p14:tracePt t="54671" x="4525963" y="2611438"/>
          <p14:tracePt t="54687" x="4543425" y="2640013"/>
          <p14:tracePt t="54704" x="4565650" y="2692400"/>
          <p14:tracePt t="54721" x="4589463" y="2749550"/>
          <p14:tracePt t="54738" x="4618038" y="2811463"/>
          <p14:tracePt t="54754" x="4640263" y="2879725"/>
          <p14:tracePt t="54771" x="4668838" y="2949575"/>
          <p14:tracePt t="54787" x="4708525" y="3028950"/>
          <p14:tracePt t="54805" x="4725988" y="3074988"/>
          <p14:tracePt t="54821" x="4737100" y="3114675"/>
          <p14:tracePt t="54838" x="4749800" y="3160713"/>
          <p14:tracePt t="54854" x="4754563" y="3211513"/>
          <p14:tracePt t="54871" x="4765675" y="3251200"/>
          <p14:tracePt t="54887" x="4778375" y="3286125"/>
          <p14:tracePt t="54905" x="4794250" y="3308350"/>
          <p14:tracePt t="54921" x="4800600" y="3336925"/>
          <p14:tracePt t="54938" x="4806950" y="3354388"/>
          <p14:tracePt t="54954" x="4811713" y="3365500"/>
          <p14:tracePt t="54971" x="4818063" y="3378200"/>
          <p14:tracePt t="54987" x="4822825" y="3394075"/>
          <p14:tracePt t="55005" x="4829175" y="3406775"/>
          <p14:tracePt t="55021" x="4840288" y="3435350"/>
          <p14:tracePt t="55037" x="4857750" y="3463925"/>
          <p14:tracePt t="55054" x="4868863" y="3492500"/>
          <p14:tracePt t="55071" x="4879975" y="3508375"/>
          <p14:tracePt t="55088" x="4892675" y="3514725"/>
          <p14:tracePt t="55105" x="4892675" y="3521075"/>
          <p14:tracePt t="55180" x="4897438" y="3521075"/>
          <p14:tracePt t="55193" x="4903788" y="3525838"/>
          <p14:tracePt t="55204" x="4914900" y="3525838"/>
          <p14:tracePt t="55221" x="4921250" y="3525838"/>
          <p14:tracePt t="55237" x="4921250" y="3532188"/>
          <p14:tracePt t="55300" x="4926013" y="3532188"/>
          <p14:tracePt t="55348" x="4932363" y="3532188"/>
          <p14:tracePt t="55356" x="4932363" y="3536950"/>
          <p14:tracePt t="60962" x="4932363" y="3543300"/>
          <p14:tracePt t="62194" x="4937125" y="3543300"/>
          <p14:tracePt t="62930" x="4943475" y="3536950"/>
          <p14:tracePt t="62937" x="4960938" y="3525838"/>
          <p14:tracePt t="62953" x="4989513" y="3508375"/>
          <p14:tracePt t="62969" x="5046663" y="3475038"/>
          <p14:tracePt t="62969" x="5086350" y="3451225"/>
          <p14:tracePt t="62986" x="5160963" y="3411538"/>
          <p14:tracePt t="63002" x="5235575" y="3378200"/>
          <p14:tracePt t="63019" x="5303838" y="3349625"/>
          <p14:tracePt t="63036" x="5365750" y="3325813"/>
          <p14:tracePt t="63053" x="5411788" y="3308350"/>
          <p14:tracePt t="63069" x="5457825" y="3286125"/>
          <p14:tracePt t="63086" x="5497513" y="3263900"/>
          <p14:tracePt t="63102" x="5537200" y="3240088"/>
          <p14:tracePt t="63120" x="5565775" y="3228975"/>
          <p14:tracePt t="63136" x="5607050" y="3211513"/>
          <p14:tracePt t="63153" x="5635625" y="3200400"/>
          <p14:tracePt t="63169" x="5664200" y="3194050"/>
          <p14:tracePt t="63169" x="5692775" y="3189288"/>
          <p14:tracePt t="63187" x="5726113" y="3182938"/>
          <p14:tracePt t="63203" x="5783263" y="3171825"/>
          <p14:tracePt t="63219" x="5857875" y="3165475"/>
          <p14:tracePt t="63236" x="5937250" y="3165475"/>
          <p14:tracePt t="63253" x="6018213" y="3165475"/>
          <p14:tracePt t="63269" x="6092825" y="3165475"/>
          <p14:tracePt t="63286" x="6165850" y="3165475"/>
          <p14:tracePt t="63302" x="6229350" y="3165475"/>
          <p14:tracePt t="63320" x="6286500" y="3165475"/>
          <p14:tracePt t="63336" x="6321425" y="3165475"/>
          <p14:tracePt t="63353" x="6350000" y="3165475"/>
          <p14:tracePt t="63369" x="6372225" y="3165475"/>
          <p14:tracePt t="63369" x="6378575" y="3165475"/>
          <p14:tracePt t="63387" x="6400800" y="3160713"/>
          <p14:tracePt t="63403" x="6423025" y="3154363"/>
          <p14:tracePt t="63419" x="6446838" y="3149600"/>
          <p14:tracePt t="63436" x="6480175" y="3143250"/>
          <p14:tracePt t="63452" x="6508750" y="3136900"/>
          <p14:tracePt t="63469" x="6561138" y="3132138"/>
          <p14:tracePt t="63486" x="6607175" y="3125788"/>
          <p14:tracePt t="63502" x="6675438" y="3121025"/>
          <p14:tracePt t="63520" x="6743700" y="3121025"/>
          <p14:tracePt t="63536" x="6811963" y="3114675"/>
          <p14:tracePt t="63553" x="6875463" y="3108325"/>
          <p14:tracePt t="63569" x="6908800" y="3108325"/>
          <p14:tracePt t="63569" x="6921500" y="3108325"/>
          <p14:tracePt t="63586" x="6932613" y="3108325"/>
          <p14:tracePt t="63602" x="6937375" y="3108325"/>
          <p14:tracePt t="64338" x="6932613" y="3108325"/>
          <p14:tracePt t="64346" x="6926263" y="3108325"/>
          <p14:tracePt t="64362" x="6921500" y="3108325"/>
          <p14:tracePt t="64369" x="6904038" y="3108325"/>
          <p14:tracePt t="64386" x="6869113" y="3114675"/>
          <p14:tracePt t="64403" x="6835775" y="3114675"/>
          <p14:tracePt t="64419" x="6783388" y="3121025"/>
          <p14:tracePt t="64436" x="6721475" y="3125788"/>
          <p14:tracePt t="64452" x="6657975" y="3125788"/>
          <p14:tracePt t="64470" x="6578600" y="3132138"/>
          <p14:tracePt t="64486" x="6486525" y="3132138"/>
          <p14:tracePt t="64503" x="6383338" y="3132138"/>
          <p14:tracePt t="64519" x="6264275" y="3132138"/>
          <p14:tracePt t="64536" x="6149975" y="3121025"/>
          <p14:tracePt t="64552" x="6011863" y="3108325"/>
          <p14:tracePt t="64569" x="5880100" y="3097213"/>
          <p14:tracePt t="64586" x="5668963" y="3057525"/>
          <p14:tracePt t="64603" x="5521325" y="3022600"/>
          <p14:tracePt t="64619" x="5372100" y="3000375"/>
          <p14:tracePt t="64636" x="5211763" y="2971800"/>
          <p14:tracePt t="64652" x="5046663" y="2936875"/>
          <p14:tracePt t="64670" x="4892675" y="2914650"/>
          <p14:tracePt t="64686" x="4760913" y="2886075"/>
          <p14:tracePt t="64703" x="4646613" y="2868613"/>
          <p14:tracePt t="64719" x="4560888" y="2857500"/>
          <p14:tracePt t="64736" x="4497388" y="2846388"/>
          <p14:tracePt t="64752" x="4451350" y="2840038"/>
          <p14:tracePt t="64770" x="4429125" y="2835275"/>
          <p14:tracePt t="64786" x="4418013" y="2835275"/>
          <p14:tracePt t="65418" x="4422775" y="2835275"/>
          <p14:tracePt t="65421" x="4429125" y="2835275"/>
          <p14:tracePt t="65436" x="4457700" y="2835275"/>
          <p14:tracePt t="65452" x="4486275" y="2840038"/>
          <p14:tracePt t="65469" x="4525963" y="2846388"/>
          <p14:tracePt t="65486" x="4565650" y="2851150"/>
          <p14:tracePt t="65502" x="4594225" y="2851150"/>
          <p14:tracePt t="65519" x="4622800" y="2857500"/>
          <p14:tracePt t="65536" x="4635500" y="2863850"/>
          <p14:tracePt t="65552" x="4640263" y="2863850"/>
          <p14:tracePt t="67571" x="0" y="0"/>
        </p14:tracePtLst>
        <p14:tracePtLst>
          <p14:tracePt t="133570" x="4972050" y="3475038"/>
          <p14:tracePt t="133571" x="4965700" y="3479800"/>
          <p14:tracePt t="133585" x="4965700" y="3486150"/>
          <p14:tracePt t="133601" x="4965700" y="3492500"/>
          <p14:tracePt t="133682" x="4965700" y="3486150"/>
          <p14:tracePt t="133701" x="4965700" y="3479800"/>
          <p14:tracePt t="133702" x="4965700" y="3475038"/>
          <p14:tracePt t="133722" x="4965700" y="3457575"/>
          <p14:tracePt t="133751" x="4965700" y="3446463"/>
          <p14:tracePt t="133754" x="4960938" y="3429000"/>
          <p14:tracePt t="133770" x="4960938" y="3417888"/>
          <p14:tracePt t="133786" x="4960938" y="3400425"/>
          <p14:tracePt t="133802" x="4960938" y="3378200"/>
          <p14:tracePt t="133818" x="4960938" y="3360738"/>
          <p14:tracePt t="133842" x="4960938" y="3349625"/>
          <p14:tracePt t="133954" x="4954588" y="3349625"/>
          <p14:tracePt t="133978" x="4954588" y="3354388"/>
          <p14:tracePt t="133986" x="4949825" y="3378200"/>
          <p14:tracePt t="134001" x="4949825" y="3400425"/>
          <p14:tracePt t="134018" x="4943475" y="3446463"/>
          <p14:tracePt t="134035" x="4937125" y="3479800"/>
          <p14:tracePt t="134051" x="4937125" y="3508375"/>
          <p14:tracePt t="134068" x="4932363" y="3536950"/>
          <p14:tracePt t="134084" x="4932363" y="3554413"/>
          <p14:tracePt t="134102" x="4926013" y="3560763"/>
          <p14:tracePt t="134118" x="4926013" y="3565525"/>
          <p14:tracePt t="134946" x="4932363" y="3565525"/>
          <p14:tracePt t="134951" x="4949825" y="3565525"/>
          <p14:tracePt t="134968" x="4965700" y="3571875"/>
          <p14:tracePt t="134985" x="4989513" y="3571875"/>
          <p14:tracePt t="135001" x="5018088" y="3571875"/>
          <p14:tracePt t="135001" x="5040313" y="3578225"/>
          <p14:tracePt t="135018" x="5114925" y="3578225"/>
          <p14:tracePt t="135035" x="5183188" y="3578225"/>
          <p14:tracePt t="135051" x="5286375" y="3578225"/>
          <p14:tracePt t="135068" x="5378450" y="3571875"/>
          <p14:tracePt t="135085" x="5468938" y="3560763"/>
          <p14:tracePt t="135101" x="5561013" y="3536950"/>
          <p14:tracePt t="135118" x="5640388" y="3503613"/>
          <p14:tracePt t="135134" x="5715000" y="3475038"/>
          <p14:tracePt t="135151" x="5789613" y="3440113"/>
          <p14:tracePt t="135168" x="5846763" y="3406775"/>
          <p14:tracePt t="135185" x="5908675" y="3371850"/>
          <p14:tracePt t="135201" x="5949950" y="3343275"/>
          <p14:tracePt t="135201" x="5965825" y="3336925"/>
          <p14:tracePt t="135219" x="6007100" y="3308350"/>
          <p14:tracePt t="135235" x="6051550" y="3279775"/>
          <p14:tracePt t="135251" x="6080125" y="3257550"/>
          <p14:tracePt t="135268" x="6115050" y="3235325"/>
          <p14:tracePt t="135285" x="6149975" y="3211513"/>
          <p14:tracePt t="135301" x="6178550" y="3189288"/>
          <p14:tracePt t="135318" x="6194425" y="3171825"/>
          <p14:tracePt t="135334" x="6207125" y="3154363"/>
          <p14:tracePt t="135351" x="6218238" y="3143250"/>
          <p14:tracePt t="135368" x="6218238" y="3125788"/>
          <p14:tracePt t="135385" x="6229350" y="3108325"/>
          <p14:tracePt t="135401" x="6240463" y="3103563"/>
          <p14:tracePt t="135401" x="6240463" y="3092450"/>
          <p14:tracePt t="135418" x="6251575" y="3079750"/>
          <p14:tracePt t="135434" x="6264275" y="3068638"/>
          <p14:tracePt t="135451" x="6264275" y="3063875"/>
          <p14:tracePt t="135468" x="6269038" y="3057525"/>
          <p14:tracePt t="135485" x="6275388" y="3051175"/>
          <p14:tracePt t="135501" x="6275388" y="3046413"/>
          <p14:tracePt t="135518" x="6280150" y="3046413"/>
          <p14:tracePt t="135534" x="6280150" y="3040063"/>
          <p14:tracePt t="135770" x="6280150" y="3035300"/>
          <p14:tracePt t="135794" x="6286500" y="3028950"/>
          <p14:tracePt t="135818" x="6286500" y="3022600"/>
          <p14:tracePt t="135850" x="6292850" y="3022600"/>
          <p14:tracePt t="135858" x="6292850" y="3017838"/>
          <p14:tracePt t="135874" x="6292850" y="3011488"/>
          <p14:tracePt t="135906" x="6292850" y="3006725"/>
          <p14:tracePt t="135946" x="6292850" y="3000375"/>
          <p14:tracePt t="135968" x="6292850" y="2994025"/>
          <p14:tracePt t="136097" x="6292850" y="2989263"/>
          <p14:tracePt t="136130" x="6292850" y="2982913"/>
          <p14:tracePt t="136138" x="6303963" y="2978150"/>
          <p14:tracePt t="136151" x="6308725" y="2960688"/>
          <p14:tracePt t="136168" x="6315075" y="2949575"/>
          <p14:tracePt t="136184" x="6321425" y="2936875"/>
          <p14:tracePt t="136201" x="6321425" y="2925763"/>
          <p14:tracePt t="136201" x="6326188" y="2921000"/>
          <p14:tracePt t="136218" x="6326188" y="2897188"/>
          <p14:tracePt t="136235" x="6326188" y="2879725"/>
          <p14:tracePt t="136251" x="6326188" y="2857500"/>
          <p14:tracePt t="136268" x="6326188" y="2835275"/>
          <p14:tracePt t="136284" x="6326188" y="2811463"/>
          <p14:tracePt t="136301" x="6326188" y="2789238"/>
          <p14:tracePt t="136318" x="6315075" y="2765425"/>
          <p14:tracePt t="136334" x="6308725" y="2743200"/>
          <p14:tracePt t="136351" x="6292850" y="2725738"/>
          <p14:tracePt t="136368" x="6280150" y="2703513"/>
          <p14:tracePt t="136384" x="6264275" y="2679700"/>
          <p14:tracePt t="136401" x="6246813" y="2663825"/>
          <p14:tracePt t="136401" x="6240463" y="2657475"/>
          <p14:tracePt t="136418" x="6218238" y="2640013"/>
          <p14:tracePt t="136434" x="6200775" y="2628900"/>
          <p14:tracePt t="136451" x="6183313" y="2622550"/>
          <p14:tracePt t="136468" x="6161088" y="2617788"/>
          <p14:tracePt t="136484" x="6149975" y="2617788"/>
          <p14:tracePt t="136501" x="6137275" y="2617788"/>
          <p14:tracePt t="136518" x="6115050" y="2617788"/>
          <p14:tracePt t="136534" x="6092825" y="2622550"/>
          <p14:tracePt t="136551" x="6051550" y="2640013"/>
          <p14:tracePt t="136568" x="6022975" y="2657475"/>
          <p14:tracePt t="136584" x="5994400" y="2668588"/>
          <p14:tracePt t="136602" x="5972175" y="2686050"/>
          <p14:tracePt t="136618" x="5949950" y="2714625"/>
          <p14:tracePt t="136635" x="5937250" y="2743200"/>
          <p14:tracePt t="136651" x="5926138" y="2778125"/>
          <p14:tracePt t="136668" x="5921375" y="2822575"/>
          <p14:tracePt t="136684" x="5921375" y="2868613"/>
          <p14:tracePt t="136701" x="5921375" y="2925763"/>
          <p14:tracePt t="136718" x="5932488" y="2982913"/>
          <p14:tracePt t="136735" x="5961063" y="3046413"/>
          <p14:tracePt t="136751" x="5983288" y="3092450"/>
          <p14:tracePt t="136768" x="6011863" y="3132138"/>
          <p14:tracePt t="136784" x="6035675" y="3160713"/>
          <p14:tracePt t="136801" x="6057900" y="3178175"/>
          <p14:tracePt t="136818" x="6103938" y="3194050"/>
          <p14:tracePt t="136835" x="6132513" y="3200400"/>
          <p14:tracePt t="136851" x="6165850" y="3200400"/>
          <p14:tracePt t="136868" x="6200775" y="3200400"/>
          <p14:tracePt t="136884" x="6240463" y="3200400"/>
          <p14:tracePt t="136901" x="6275388" y="3200400"/>
          <p14:tracePt t="136918" x="6315075" y="3200400"/>
          <p14:tracePt t="136935" x="6350000" y="3200400"/>
          <p14:tracePt t="136951" x="6365875" y="3189288"/>
          <p14:tracePt t="136968" x="6389688" y="3171825"/>
          <p14:tracePt t="136984" x="6400800" y="3154363"/>
          <p14:tracePt t="137002" x="6418263" y="3136900"/>
          <p14:tracePt t="137018" x="6446838" y="3103563"/>
          <p14:tracePt t="137035" x="6457950" y="3068638"/>
          <p14:tracePt t="137051" x="6469063" y="3040063"/>
          <p14:tracePt t="137068" x="6486525" y="3000375"/>
          <p14:tracePt t="137084" x="6492875" y="2965450"/>
          <p14:tracePt t="137101" x="6497638" y="2936875"/>
          <p14:tracePt t="137118" x="6497638" y="2892425"/>
          <p14:tracePt t="137135" x="6497638" y="2863850"/>
          <p14:tracePt t="137151" x="6497638" y="2828925"/>
          <p14:tracePt t="137168" x="6497638" y="2794000"/>
          <p14:tracePt t="137184" x="6486525" y="2760663"/>
          <p14:tracePt t="137201" x="6475413" y="2732088"/>
          <p14:tracePt t="137217" x="6446838" y="2686050"/>
          <p14:tracePt t="137235" x="6429375" y="2657475"/>
          <p14:tracePt t="137251" x="6407150" y="2640013"/>
          <p14:tracePt t="137268" x="6389688" y="2617788"/>
          <p14:tracePt t="137284" x="6365875" y="2600325"/>
          <p14:tracePt t="137301" x="6350000" y="2589213"/>
          <p14:tracePt t="137317" x="6326188" y="2571750"/>
          <p14:tracePt t="137335" x="6303963" y="2565400"/>
          <p14:tracePt t="137351" x="6286500" y="2565400"/>
          <p14:tracePt t="137368" x="6264275" y="2560638"/>
          <p14:tracePt t="137384" x="6246813" y="2560638"/>
          <p14:tracePt t="137401" x="6218238" y="2560638"/>
          <p14:tracePt t="137417" x="6165850" y="2560638"/>
          <p14:tracePt t="137435" x="6126163" y="2571750"/>
          <p14:tracePt t="137451" x="6086475" y="2582863"/>
          <p14:tracePt t="137468" x="6040438" y="2600325"/>
          <p14:tracePt t="137484" x="6007100" y="2617788"/>
          <p14:tracePt t="137501" x="5972175" y="2635250"/>
          <p14:tracePt t="137517" x="5949950" y="2651125"/>
          <p14:tracePt t="137535" x="5932488" y="2668588"/>
          <p14:tracePt t="137551" x="5926138" y="2679700"/>
          <p14:tracePt t="137568" x="5921375" y="2692400"/>
          <p14:tracePt t="137584" x="5921375" y="2714625"/>
          <p14:tracePt t="137601" x="5921375" y="2743200"/>
          <p14:tracePt t="137617" x="5921375" y="2806700"/>
          <p14:tracePt t="137635" x="5937250" y="2868613"/>
          <p14:tracePt t="137651" x="5954713" y="2925763"/>
          <p14:tracePt t="137668" x="5983288" y="2978150"/>
          <p14:tracePt t="137684" x="6011863" y="3017838"/>
          <p14:tracePt t="137701" x="6035675" y="3046413"/>
          <p14:tracePt t="137717" x="6064250" y="3068638"/>
          <p14:tracePt t="137735" x="6080125" y="3079750"/>
          <p14:tracePt t="137751" x="6097588" y="3092450"/>
          <p14:tracePt t="137768" x="6108700" y="3097213"/>
          <p14:tracePt t="137784" x="6121400" y="3097213"/>
          <p14:tracePt t="137801" x="6143625" y="3097213"/>
          <p14:tracePt t="137817" x="6178550" y="3097213"/>
          <p14:tracePt t="137835" x="6200775" y="3086100"/>
          <p14:tracePt t="137851" x="6218238" y="3079750"/>
          <p14:tracePt t="137868" x="6235700" y="3068638"/>
          <p14:tracePt t="137884" x="6240463" y="3057525"/>
          <p14:tracePt t="137901" x="6246813" y="3046413"/>
          <p14:tracePt t="137917" x="6251575" y="3040063"/>
          <p14:tracePt t="138419" x="6246813" y="3040063"/>
          <p14:tracePt t="138443" x="6240463" y="3040063"/>
          <p14:tracePt t="138452" x="6240463" y="3046413"/>
          <p14:tracePt t="138452" x="6218238" y="3051175"/>
          <p14:tracePt t="138468" x="6189663" y="3068638"/>
          <p14:tracePt t="138486" x="6137275" y="3086100"/>
          <p14:tracePt t="138502" x="6035675" y="3114675"/>
          <p14:tracePt t="138519" x="5903913" y="3125788"/>
          <p14:tracePt t="138535" x="5743575" y="3143250"/>
          <p14:tracePt t="138552" x="5549900" y="3143250"/>
          <p14:tracePt t="138568" x="5354638" y="3136900"/>
          <p14:tracePt t="138586" x="5149850" y="3125788"/>
          <p14:tracePt t="138602" x="4943475" y="3097213"/>
          <p14:tracePt t="138602" x="4851400" y="3079750"/>
          <p14:tracePt t="138619" x="4703763" y="3040063"/>
          <p14:tracePt t="138635" x="4589463" y="3000375"/>
          <p14:tracePt t="138652" x="4486275" y="2943225"/>
          <p14:tracePt t="138668" x="4411663" y="2886075"/>
          <p14:tracePt t="138686" x="4354513" y="2835275"/>
          <p14:tracePt t="138702" x="4321175" y="2789238"/>
          <p14:tracePt t="138719" x="4292600" y="2743200"/>
          <p14:tracePt t="138735" x="4275138" y="2703513"/>
          <p14:tracePt t="138752" x="4264025" y="2657475"/>
          <p14:tracePt t="138769" x="4257675" y="2628900"/>
          <p14:tracePt t="138786" x="4251325" y="2600325"/>
          <p14:tracePt t="138802" x="4251325" y="2578100"/>
          <p14:tracePt t="138819" x="4251325" y="2560638"/>
          <p14:tracePt t="138835" x="4251325" y="2549525"/>
          <p14:tracePt t="138852" x="4257675" y="2549525"/>
          <p14:tracePt t="138868" x="4264025" y="2536825"/>
          <p14:tracePt t="138885" x="4268788" y="2532063"/>
          <p14:tracePt t="138902" x="4286250" y="2514600"/>
          <p14:tracePt t="138919" x="4308475" y="2497138"/>
          <p14:tracePt t="138935" x="4343400" y="2479675"/>
          <p14:tracePt t="138952" x="4365625" y="2457450"/>
          <p14:tracePt t="138968" x="4406900" y="2422525"/>
          <p14:tracePt t="138986" x="4435475" y="2382838"/>
          <p14:tracePt t="139002" x="4457700" y="2332038"/>
          <p14:tracePt t="139002" x="4457700" y="2308225"/>
          <p14:tracePt t="139019" x="4464050" y="2268538"/>
          <p14:tracePt t="139035" x="4464050" y="2228850"/>
          <p14:tracePt t="139052" x="4464050" y="2193925"/>
          <p14:tracePt t="139068" x="4451350" y="2154238"/>
          <p14:tracePt t="139086" x="4435475" y="2114550"/>
          <p14:tracePt t="139102" x="4418013" y="2092325"/>
          <p14:tracePt t="139119" x="4400550" y="2068513"/>
          <p14:tracePt t="139135" x="4383088" y="2057400"/>
          <p14:tracePt t="139152" x="4378325" y="2051050"/>
          <p14:tracePt t="139168" x="4365625" y="2046288"/>
          <p14:tracePt t="139186" x="4360863" y="2039938"/>
          <p14:tracePt t="139202" x="4337050" y="2035175"/>
          <p14:tracePt t="139202" x="4332288" y="2028825"/>
          <p14:tracePt t="139219" x="4303713" y="2028825"/>
          <p14:tracePt t="139236" x="4264025" y="2022475"/>
          <p14:tracePt t="139252" x="4211638" y="2022475"/>
          <p14:tracePt t="139269" x="4154488" y="2022475"/>
          <p14:tracePt t="139285" x="4086225" y="2035175"/>
          <p14:tracePt t="139302" x="4011613" y="2051050"/>
          <p14:tracePt t="139319" x="3954463" y="2074863"/>
          <p14:tracePt t="139335" x="3892550" y="2103438"/>
          <p14:tracePt t="139352" x="3840163" y="2125663"/>
          <p14:tracePt t="139368" x="3794125" y="2154238"/>
          <p14:tracePt t="139386" x="3760788" y="2171700"/>
          <p14:tracePt t="139402" x="3732213" y="2200275"/>
          <p14:tracePt t="139402" x="3725863" y="2211388"/>
          <p14:tracePt t="139419" x="3697288" y="2251075"/>
          <p14:tracePt t="139435" x="3692525" y="2303463"/>
          <p14:tracePt t="139452" x="3679825" y="2365375"/>
          <p14:tracePt t="139468" x="3679825" y="2439988"/>
          <p14:tracePt t="139485" x="3679825" y="2508250"/>
          <p14:tracePt t="139502" x="3697288" y="2582863"/>
          <p14:tracePt t="139518" x="3725863" y="2663825"/>
          <p14:tracePt t="139535" x="3760788" y="2732088"/>
          <p14:tracePt t="139552" x="3794125" y="2811463"/>
          <p14:tracePt t="139568" x="3835400" y="2886075"/>
          <p14:tracePt t="139586" x="3875088" y="2954338"/>
          <p14:tracePt t="139602" x="3914775" y="3000375"/>
          <p14:tracePt t="139602" x="3921125" y="3011488"/>
          <p14:tracePt t="139619" x="3943350" y="3035300"/>
          <p14:tracePt t="139635" x="3960813" y="3046413"/>
          <p14:tracePt t="139652" x="3978275" y="3051175"/>
          <p14:tracePt t="139668" x="3989388" y="3051175"/>
          <p14:tracePt t="139685" x="4006850" y="3051175"/>
          <p14:tracePt t="139702" x="4040188" y="3040063"/>
          <p14:tracePt t="139719" x="4086225" y="3017838"/>
          <p14:tracePt t="139735" x="4132263" y="2994025"/>
          <p14:tracePt t="139752" x="4194175" y="2960688"/>
          <p14:tracePt t="139768" x="4246563" y="2921000"/>
          <p14:tracePt t="139785" x="4308475" y="2886075"/>
          <p14:tracePt t="139802" x="4365625" y="2840038"/>
          <p14:tracePt t="139819" x="4468813" y="2754313"/>
          <p14:tracePt t="139835" x="4532313" y="2692400"/>
          <p14:tracePt t="139852" x="4583113" y="2622550"/>
          <p14:tracePt t="139868" x="4635500" y="2549525"/>
          <p14:tracePt t="139885" x="4668838" y="2479675"/>
          <p14:tracePt t="139902" x="4686300" y="2406650"/>
          <p14:tracePt t="139918" x="4697413" y="2332038"/>
          <p14:tracePt t="139936" x="4697413" y="2263775"/>
          <p14:tracePt t="139952" x="4697413" y="2206625"/>
          <p14:tracePt t="139969" x="4675188" y="2136775"/>
          <p14:tracePt t="139985" x="4635500" y="2074863"/>
          <p14:tracePt t="140002" x="4583113" y="2011363"/>
          <p14:tracePt t="140018" x="4503738" y="1936750"/>
          <p14:tracePt t="140036" x="4457700" y="1908175"/>
          <p14:tracePt t="140052" x="4406900" y="1892300"/>
          <p14:tracePt t="140069" x="4354513" y="1892300"/>
          <p14:tracePt t="140085" x="4314825" y="1892300"/>
          <p14:tracePt t="140102" x="4257675" y="1892300"/>
          <p14:tracePt t="140118" x="4194175" y="1908175"/>
          <p14:tracePt t="140136" x="4132263" y="1931988"/>
          <p14:tracePt t="140152" x="4075113" y="1965325"/>
          <p14:tracePt t="140169" x="4022725" y="2000250"/>
          <p14:tracePt t="140185" x="3983038" y="2051050"/>
          <p14:tracePt t="140202" x="3943350" y="2108200"/>
          <p14:tracePt t="140218" x="3914775" y="2222500"/>
          <p14:tracePt t="140236" x="3908425" y="2320925"/>
          <p14:tracePt t="140252" x="3908425" y="2411413"/>
          <p14:tracePt t="140269" x="3908425" y="2520950"/>
          <p14:tracePt t="140285" x="3908425" y="2628900"/>
          <p14:tracePt t="140302" x="3937000" y="2743200"/>
          <p14:tracePt t="140318" x="3978275" y="2851150"/>
          <p14:tracePt t="140335" x="4017963" y="2943225"/>
          <p14:tracePt t="140351" x="4068763" y="3011488"/>
          <p14:tracePt t="140368" x="4103688" y="3057525"/>
          <p14:tracePt t="140385" x="4143375" y="3086100"/>
          <p14:tracePt t="140402" x="4171950" y="3092450"/>
          <p14:tracePt t="140418" x="4222750" y="3079750"/>
          <p14:tracePt t="140435" x="4286250" y="3040063"/>
          <p14:tracePt t="140452" x="4354513" y="3000375"/>
          <p14:tracePt t="140469" x="4435475" y="2936875"/>
          <p14:tracePt t="140485" x="4508500" y="2874963"/>
          <p14:tracePt t="140502" x="4583113" y="2782888"/>
          <p14:tracePt t="140518" x="4622800" y="2686050"/>
          <p14:tracePt t="140535" x="4646613" y="2578100"/>
          <p14:tracePt t="140551" x="4646613" y="2474913"/>
          <p14:tracePt t="140569" x="4618038" y="2360613"/>
          <p14:tracePt t="140585" x="4572000" y="2268538"/>
          <p14:tracePt t="140602" x="4514850" y="2189163"/>
          <p14:tracePt t="140618" x="4406900" y="2092325"/>
          <p14:tracePt t="140636" x="4332288" y="2046288"/>
          <p14:tracePt t="140651" x="4257675" y="2011363"/>
          <p14:tracePt t="140669" x="4200525" y="1989138"/>
          <p14:tracePt t="140685" x="4154488" y="1982788"/>
          <p14:tracePt t="140702" x="4114800" y="1978025"/>
          <p14:tracePt t="140718" x="4079875" y="1978025"/>
          <p14:tracePt t="140735" x="4040188" y="1989138"/>
          <p14:tracePt t="140751" x="4000500" y="2035175"/>
          <p14:tracePt t="140769" x="3960813" y="2092325"/>
          <p14:tracePt t="140785" x="3908425" y="2189163"/>
          <p14:tracePt t="140802" x="3875088" y="2268538"/>
          <p14:tracePt t="140818" x="3835400" y="2393950"/>
          <p14:tracePt t="140836" x="3829050" y="2451100"/>
          <p14:tracePt t="140851" x="3829050" y="2497138"/>
          <p14:tracePt t="140868" x="3829050" y="2536825"/>
          <p14:tracePt t="140885" x="3851275" y="2571750"/>
          <p14:tracePt t="140902" x="3875088" y="2622550"/>
          <p14:tracePt t="140918" x="3908425" y="2674938"/>
          <p14:tracePt t="140935" x="3949700" y="2725738"/>
          <p14:tracePt t="140951" x="3978275" y="2771775"/>
          <p14:tracePt t="140969" x="4022725" y="2822575"/>
          <p14:tracePt t="140985" x="4057650" y="2868613"/>
          <p14:tracePt t="141002" x="4086225" y="2897188"/>
          <p14:tracePt t="141018" x="4103688" y="2908300"/>
          <p14:tracePt t="141459" x="4108450" y="2903538"/>
          <p14:tracePt t="141467" x="4121150" y="2879725"/>
          <p14:tracePt t="141486" x="4137025" y="2868613"/>
          <p14:tracePt t="141502" x="4137025" y="2863850"/>
          <p14:tracePt t="141518" x="4143375" y="2863850"/>
          <p14:tracePt t="141535" x="4143375" y="2857500"/>
          <p14:tracePt t="142091" x="4137025" y="2857500"/>
          <p14:tracePt t="142099" x="4137025" y="2863850"/>
          <p14:tracePt t="142103" x="4132263" y="2868613"/>
          <p14:tracePt t="142119" x="4125913" y="2874963"/>
          <p14:tracePt t="142135" x="4125913" y="2879725"/>
          <p14:tracePt t="142152" x="4121150" y="2892425"/>
          <p14:tracePt t="142168" x="4114800" y="2897188"/>
          <p14:tracePt t="142185" x="4114800" y="2908300"/>
          <p14:tracePt t="142202" x="4108450" y="2914650"/>
          <p14:tracePt t="142202" x="4108450" y="2921000"/>
          <p14:tracePt t="142219" x="4108450" y="2925763"/>
          <p14:tracePt t="145251" x="4108450" y="2932113"/>
          <p14:tracePt t="145275" x="4108450" y="2936875"/>
          <p14:tracePt t="145299" x="4108450" y="2943225"/>
          <p14:tracePt t="145323" x="4108450" y="2949575"/>
          <p14:tracePt t="145332" x="4108450" y="2954338"/>
          <p14:tracePt t="145835" x="4114800" y="2954338"/>
          <p14:tracePt t="145899" x="4121150" y="2954338"/>
          <p14:tracePt t="145907" x="4121150" y="2943225"/>
          <p14:tracePt t="145918" x="4125913" y="2943225"/>
          <p14:tracePt t="145935" x="4125913" y="2936875"/>
          <p14:tracePt t="146395" x="4132263" y="2936875"/>
          <p14:tracePt t="146403" x="4132263" y="2932113"/>
          <p14:tracePt t="146418" x="4160838" y="2914650"/>
          <p14:tracePt t="146435" x="4200525" y="2874963"/>
          <p14:tracePt t="146451" x="4308475" y="2822575"/>
          <p14:tracePt t="146468" x="4411663" y="2782888"/>
          <p14:tracePt t="146485" x="4525963" y="2736850"/>
          <p14:tracePt t="146501" x="4622800" y="2692400"/>
          <p14:tracePt t="146518" x="4725988" y="2657475"/>
          <p14:tracePt t="146535" x="4794250" y="2628900"/>
          <p14:tracePt t="146551" x="4846638" y="2600325"/>
          <p14:tracePt t="146569" x="4892675" y="2578100"/>
          <p14:tracePt t="146584" x="4921250" y="2560638"/>
          <p14:tracePt t="146602" x="4937125" y="2549525"/>
          <p14:tracePt t="146618" x="4983163" y="2525713"/>
          <p14:tracePt t="146635" x="5011738" y="2514600"/>
          <p14:tracePt t="146651" x="5035550" y="2503488"/>
          <p14:tracePt t="146668" x="5068888" y="2486025"/>
          <p14:tracePt t="146684" x="5114925" y="2468563"/>
          <p14:tracePt t="146702" x="5160963" y="2451100"/>
          <p14:tracePt t="146718" x="5200650" y="2439988"/>
          <p14:tracePt t="146735" x="5246688" y="2428875"/>
          <p14:tracePt t="146751" x="5303838" y="2417763"/>
          <p14:tracePt t="146768" x="5378450" y="2406650"/>
          <p14:tracePt t="146784" x="5468938" y="2400300"/>
          <p14:tracePt t="146802" x="5594350" y="2389188"/>
          <p14:tracePt t="146818" x="5835650" y="2382838"/>
          <p14:tracePt t="146835" x="6007100" y="2378075"/>
          <p14:tracePt t="146851" x="6178550" y="2378075"/>
          <p14:tracePt t="146869" x="6337300" y="2378075"/>
          <p14:tracePt t="146885" x="6486525" y="2378075"/>
          <p14:tracePt t="146902" x="6611938" y="2378075"/>
          <p14:tracePt t="146918" x="6715125" y="2378075"/>
          <p14:tracePt t="146935" x="6800850" y="2371725"/>
          <p14:tracePt t="146951" x="6880225" y="2371725"/>
          <p14:tracePt t="146968" x="6961188" y="2371725"/>
          <p14:tracePt t="146984" x="7029450" y="2371725"/>
          <p14:tracePt t="147002" x="7092950" y="2371725"/>
          <p14:tracePt t="147018" x="7161213" y="2371725"/>
          <p14:tracePt t="147035" x="7189788" y="2371725"/>
          <p14:tracePt t="147051" x="7207250" y="2371725"/>
          <p14:tracePt t="147068" x="7218363" y="2371725"/>
          <p14:tracePt t="147147" x="7223125" y="2371725"/>
          <p14:tracePt t="147157" x="7229475" y="2371725"/>
          <p14:tracePt t="147168" x="7264400" y="2371725"/>
          <p14:tracePt t="147184" x="7297738" y="2371725"/>
          <p14:tracePt t="147202" x="7337425" y="2371725"/>
          <p14:tracePt t="147218" x="7412038" y="2365375"/>
          <p14:tracePt t="147235" x="7464425" y="2365375"/>
          <p14:tracePt t="147251" x="7493000" y="2365375"/>
          <p14:tracePt t="147268" x="7504113" y="2365375"/>
          <p14:tracePt t="147284" x="7504113" y="2360613"/>
          <p14:tracePt t="147482" x="7497763" y="2360613"/>
          <p14:tracePt t="147485" x="7469188" y="2360613"/>
          <p14:tracePt t="147502" x="7418388" y="2365375"/>
          <p14:tracePt t="147518" x="7343775" y="2365375"/>
          <p14:tracePt t="147535" x="7251700" y="2365375"/>
          <p14:tracePt t="147551" x="7143750" y="2371725"/>
          <p14:tracePt t="147568" x="7040563" y="2378075"/>
          <p14:tracePt t="147584" x="6954838" y="2382838"/>
          <p14:tracePt t="147602" x="6869113" y="2382838"/>
          <p14:tracePt t="147618" x="6750050" y="2389188"/>
          <p14:tracePt t="147635" x="6675438" y="2389188"/>
          <p14:tracePt t="147651" x="6611938" y="2389188"/>
          <p14:tracePt t="147668" x="6543675" y="2389188"/>
          <p14:tracePt t="147684" x="6486525" y="2389188"/>
          <p14:tracePt t="147701" x="6446838" y="2389188"/>
          <p14:tracePt t="147718" x="6418263" y="2389188"/>
          <p14:tracePt t="147735" x="6394450" y="2389188"/>
          <p14:tracePt t="147751" x="6383338" y="2389188"/>
          <p14:tracePt t="147882" x="6394450" y="2389188"/>
          <p14:tracePt t="147888" x="6446838" y="2389188"/>
          <p14:tracePt t="147901" x="6521450" y="2389188"/>
          <p14:tracePt t="147918" x="6623050" y="2389188"/>
          <p14:tracePt t="147935" x="6737350" y="2393950"/>
          <p14:tracePt t="147951" x="6858000" y="2393950"/>
          <p14:tracePt t="147968" x="6978650" y="2393950"/>
          <p14:tracePt t="147984" x="7097713" y="2393950"/>
          <p14:tracePt t="148002" x="7183438" y="2393950"/>
          <p14:tracePt t="148018" x="7264400" y="2393950"/>
          <p14:tracePt t="148035" x="7286625" y="2393950"/>
          <p14:tracePt t="149434" x="7280275" y="2393950"/>
          <p14:tracePt t="149439" x="7275513" y="2400300"/>
          <p14:tracePt t="149451" x="7246938" y="2400300"/>
          <p14:tracePt t="149468" x="7200900" y="2400300"/>
          <p14:tracePt t="149484" x="7143750" y="2400300"/>
          <p14:tracePt t="149501" x="7064375" y="2400300"/>
          <p14:tracePt t="149518" x="6978650" y="2400300"/>
          <p14:tracePt t="149535" x="6875463" y="2400300"/>
          <p14:tracePt t="149552" x="6778625" y="2400300"/>
          <p14:tracePt t="149568" x="6675438" y="2400300"/>
          <p14:tracePt t="149585" x="6554788" y="2406650"/>
          <p14:tracePt t="149601" x="6440488" y="2411413"/>
          <p14:tracePt t="149618" x="6257925" y="2417763"/>
          <p14:tracePt t="149634" x="6143625" y="2422525"/>
          <p14:tracePt t="149651" x="6035675" y="2439988"/>
          <p14:tracePt t="149668" x="5932488" y="2446338"/>
          <p14:tracePt t="149685" x="5835650" y="2457450"/>
          <p14:tracePt t="149701" x="5737225" y="2463800"/>
          <p14:tracePt t="149718" x="5646738" y="2468563"/>
          <p14:tracePt t="149734" x="5561013" y="2468563"/>
          <p14:tracePt t="149751" x="5497513" y="2468563"/>
          <p14:tracePt t="149768" x="5440363" y="2468563"/>
          <p14:tracePt t="149784" x="5407025" y="2474913"/>
          <p14:tracePt t="149801" x="5360988" y="2474913"/>
          <p14:tracePt t="149818" x="5308600" y="2492375"/>
          <p14:tracePt t="149834" x="5257800" y="2503488"/>
          <p14:tracePt t="149851" x="5207000" y="2520950"/>
          <p14:tracePt t="149867" x="5143500" y="2536825"/>
          <p14:tracePt t="149884" x="5051425" y="2565400"/>
          <p14:tracePt t="149901" x="4949825" y="2600325"/>
          <p14:tracePt t="149917" x="4829175" y="2628900"/>
          <p14:tracePt t="149935" x="4697413" y="2674938"/>
          <p14:tracePt t="149951" x="4578350" y="2720975"/>
          <p14:tracePt t="149968" x="4457700" y="2765425"/>
          <p14:tracePt t="149985" x="4343400" y="2817813"/>
          <p14:tracePt t="150001" x="4251325" y="2851150"/>
          <p14:tracePt t="150018" x="4178300" y="2886075"/>
          <p14:tracePt t="150035" x="4165600" y="2897188"/>
          <p14:tracePt t="150170" x="4165600" y="2903538"/>
          <p14:tracePt t="150178" x="4165600" y="2908300"/>
          <p14:tracePt t="150194" x="4165600" y="2921000"/>
          <p14:tracePt t="150201" x="4160838" y="2949575"/>
          <p14:tracePt t="150217" x="4160838" y="3000375"/>
          <p14:tracePt t="150235" x="4160838" y="3028950"/>
          <p14:tracePt t="150251" x="4160838" y="3051175"/>
          <p14:tracePt t="150268" x="4160838" y="3079750"/>
          <p14:tracePt t="150284" x="4160838" y="3092450"/>
          <p14:tracePt t="150301" x="4160838" y="3114675"/>
          <p14:tracePt t="150317" x="4160838" y="3132138"/>
          <p14:tracePt t="150335" x="4160838" y="3149600"/>
          <p14:tracePt t="150351" x="4160838" y="3165475"/>
          <p14:tracePt t="150368" x="4160838" y="3178175"/>
          <p14:tracePt t="150384" x="4160838" y="3182938"/>
          <p14:tracePt t="150418" x="4160838" y="3189288"/>
          <p14:tracePt t="150562" x="4165600" y="3189288"/>
          <p14:tracePt t="150690" x="4171950" y="3189288"/>
          <p14:tracePt t="150994"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2706"/>
    </mc:Choice>
    <mc:Fallback xmlns="">
      <p:transition spd="slow" advTm="202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1132" x="736600" y="3429000"/>
          <p14:tracePt t="121250" x="742950" y="3429000"/>
          <p14:tracePt t="121258" x="754063" y="3429000"/>
          <p14:tracePt t="121266" x="771525" y="3435350"/>
          <p14:tracePt t="121282" x="806450" y="3435350"/>
          <p14:tracePt t="121298" x="846138" y="3440113"/>
          <p14:tracePt t="121314" x="868363" y="3440113"/>
          <p14:tracePt t="121330" x="885825" y="3440113"/>
          <p14:tracePt t="121346" x="896938" y="3435350"/>
          <p14:tracePt t="121362" x="908050" y="3435350"/>
          <p14:tracePt t="121379" x="925513" y="3435350"/>
          <p14:tracePt t="121403" x="936625" y="3435350"/>
          <p14:tracePt t="121412" x="949325" y="3435350"/>
          <p14:tracePt t="121435" x="960438" y="3440113"/>
          <p14:tracePt t="121451" x="982663" y="3446463"/>
          <p14:tracePt t="121467" x="1000125" y="3451225"/>
          <p14:tracePt t="121483" x="1017588" y="3457575"/>
          <p14:tracePt t="121499" x="1039813" y="3457575"/>
          <p14:tracePt t="121515" x="1057275" y="3457575"/>
          <p14:tracePt t="121529" x="1063625" y="3457575"/>
          <p14:tracePt t="122995" x="1057275" y="3457575"/>
          <p14:tracePt t="123003" x="1050925" y="3457575"/>
          <p14:tracePt t="123012" x="1046163" y="3457575"/>
          <p14:tracePt t="123028" x="1039813" y="3451225"/>
          <p14:tracePt t="123045" x="1035050" y="3446463"/>
          <p14:tracePt t="123062" x="1017588" y="3435350"/>
          <p14:tracePt t="123079" x="1006475" y="3422650"/>
          <p14:tracePt t="123095" x="989013" y="3417888"/>
          <p14:tracePt t="123112" x="982663" y="3411538"/>
          <p14:tracePt t="123128" x="977900" y="3400425"/>
          <p14:tracePt t="123146" x="971550" y="3394075"/>
          <p14:tracePt t="123162" x="965200" y="3382963"/>
          <p14:tracePt t="123179" x="954088" y="3371850"/>
          <p14:tracePt t="123195" x="949325" y="3365500"/>
          <p14:tracePt t="123212" x="942975" y="3354388"/>
          <p14:tracePt t="123228" x="936625" y="3343275"/>
          <p14:tracePt t="123245" x="931863" y="3332163"/>
          <p14:tracePt t="123262" x="931863" y="3325813"/>
          <p14:tracePt t="123279" x="925513" y="3321050"/>
          <p14:tracePt t="123295" x="925513" y="3314700"/>
          <p14:tracePt t="123312" x="920750" y="3314700"/>
          <p14:tracePt t="123459" x="920750" y="3308350"/>
          <p14:tracePt t="123466" x="920750" y="3297238"/>
          <p14:tracePt t="123478" x="920750" y="3292475"/>
          <p14:tracePt t="123495" x="925513" y="3286125"/>
          <p14:tracePt t="123512" x="925513" y="3279775"/>
          <p14:tracePt t="129780" x="925513" y="3286125"/>
          <p14:tracePt t="129804" x="925513" y="3292475"/>
          <p14:tracePt t="129820" x="925513" y="3297238"/>
          <p14:tracePt t="129829" x="931863" y="3303588"/>
          <p14:tracePt t="129836" x="931863" y="3314700"/>
          <p14:tracePt t="129846" x="931863" y="3332163"/>
          <p14:tracePt t="129862" x="936625" y="3343275"/>
          <p14:tracePt t="129879" x="936625" y="3360738"/>
          <p14:tracePt t="129896" x="936625" y="3378200"/>
          <p14:tracePt t="129913" x="936625" y="3389313"/>
          <p14:tracePt t="129929" x="942975" y="3406775"/>
          <p14:tracePt t="129946" x="942975" y="3422650"/>
          <p14:tracePt t="129962" x="949325" y="3435350"/>
          <p14:tracePt t="129962" x="949325" y="3446463"/>
          <p14:tracePt t="129980" x="949325" y="3451225"/>
          <p14:tracePt t="129995" x="954088" y="3479800"/>
          <p14:tracePt t="130012" x="960438" y="3497263"/>
          <p14:tracePt t="130029" x="960438" y="3503613"/>
          <p14:tracePt t="130046" x="960438" y="3521075"/>
          <p14:tracePt t="130062" x="960438" y="3532188"/>
          <p14:tracePt t="130079" x="960438" y="3543300"/>
          <p14:tracePt t="130095" x="960438" y="3549650"/>
          <p14:tracePt t="130112" x="960438" y="3560763"/>
          <p14:tracePt t="130129" x="960438" y="3565525"/>
          <p14:tracePt t="130146" x="960438" y="3571875"/>
          <p14:tracePt t="130162" x="960438" y="3578225"/>
          <p14:tracePt t="130179" x="960438" y="3589338"/>
          <p14:tracePt t="130196" x="960438" y="3594100"/>
          <p14:tracePt t="130212" x="960438" y="3600450"/>
          <p14:tracePt t="130229" x="954088" y="3600450"/>
          <p14:tracePt t="130246" x="949325" y="3600450"/>
          <p14:tracePt t="130324" x="942975" y="3600450"/>
          <p14:tracePt t="130572" x="936625" y="3600450"/>
          <p14:tracePt t="130603" x="936625" y="3606800"/>
          <p14:tracePt t="130611" x="931863" y="3606800"/>
          <p14:tracePt t="132755" x="931863" y="3611563"/>
          <p14:tracePt t="132771" x="925513" y="3611563"/>
          <p14:tracePt t="132771" x="925513" y="3617913"/>
          <p14:tracePt t="132803" x="925513" y="3629025"/>
          <p14:tracePt t="132812" x="920750" y="3629025"/>
          <p14:tracePt t="132812" x="920750" y="3640138"/>
          <p14:tracePt t="132829" x="920750" y="3646488"/>
          <p14:tracePt t="132846" x="920750" y="3657600"/>
          <p14:tracePt t="132862" x="920750" y="3663950"/>
          <p14:tracePt t="132879" x="920750" y="3668713"/>
          <p14:tracePt t="132895" x="914400" y="3675063"/>
          <p14:tracePt t="132912" x="914400" y="3679825"/>
          <p14:tracePt t="132929" x="914400" y="3686175"/>
          <p14:tracePt t="132987" x="914400" y="3692525"/>
          <p14:tracePt t="133003" x="914400" y="3697288"/>
          <p14:tracePt t="133020" x="914400" y="3703638"/>
          <p14:tracePt t="133035" x="914400" y="3708400"/>
          <p14:tracePt t="133045" x="914400" y="3721100"/>
          <p14:tracePt t="133062" x="914400" y="3732213"/>
          <p14:tracePt t="133079" x="914400" y="3743325"/>
          <p14:tracePt t="133095" x="914400" y="3754438"/>
          <p14:tracePt t="133113" x="908050" y="3765550"/>
          <p14:tracePt t="133129" x="908050" y="3778250"/>
          <p14:tracePt t="133146" x="908050" y="3783013"/>
          <p14:tracePt t="133162" x="908050" y="3794125"/>
          <p14:tracePt t="133179" x="908050" y="3806825"/>
          <p14:tracePt t="133195" x="908050" y="3817938"/>
          <p14:tracePt t="133212" x="908050" y="3829050"/>
          <p14:tracePt t="133229" x="908050" y="3840163"/>
          <p14:tracePt t="133245" x="908050" y="3846513"/>
          <p14:tracePt t="133262" x="908050" y="3857625"/>
          <p14:tracePt t="133279" x="908050" y="3863975"/>
          <p14:tracePt t="133295" x="908050" y="3875088"/>
          <p14:tracePt t="133313" x="908050" y="3879850"/>
          <p14:tracePt t="133329" x="908050" y="3892550"/>
          <p14:tracePt t="133346" x="908050" y="3897313"/>
          <p14:tracePt t="133362" x="908050" y="3908425"/>
          <p14:tracePt t="133379" x="908050" y="3925888"/>
          <p14:tracePt t="133395" x="908050" y="3937000"/>
          <p14:tracePt t="133412" x="908050" y="3949700"/>
          <p14:tracePt t="133428" x="908050" y="3960813"/>
          <p14:tracePt t="133445" x="908050" y="3965575"/>
          <p14:tracePt t="133462" x="908050" y="3971925"/>
          <p14:tracePt t="133479" x="908050" y="3978275"/>
          <p14:tracePt t="134115" x="914400" y="3978275"/>
          <p14:tracePt t="135787" x="914400" y="3983038"/>
          <p14:tracePt t="135802" x="914400" y="3989388"/>
          <p14:tracePt t="135812" x="914400" y="3994150"/>
          <p14:tracePt t="135828" x="914400" y="4000500"/>
          <p14:tracePt t="135845" x="908050" y="4000500"/>
          <p14:tracePt t="135862" x="908050" y="4006850"/>
          <p14:tracePt t="135879" x="908050" y="4017963"/>
          <p14:tracePt t="135895" x="908050" y="4029075"/>
          <p14:tracePt t="135912" x="908050" y="4040188"/>
          <p14:tracePt t="135928" x="908050" y="4051300"/>
          <p14:tracePt t="135946" x="908050" y="4064000"/>
          <p14:tracePt t="135962" x="903288" y="4068763"/>
          <p14:tracePt t="135979" x="903288" y="4086225"/>
          <p14:tracePt t="135979" x="903288" y="4092575"/>
          <p14:tracePt t="135995" x="903288" y="4108450"/>
          <p14:tracePt t="136012" x="903288" y="4125913"/>
          <p14:tracePt t="136028" x="896938" y="4137025"/>
          <p14:tracePt t="136046" x="896938" y="4154488"/>
          <p14:tracePt t="136062" x="896938" y="4165600"/>
          <p14:tracePt t="136079" x="896938" y="4178300"/>
          <p14:tracePt t="136095" x="896938" y="4189413"/>
          <p14:tracePt t="136112" x="896938" y="4200525"/>
          <p14:tracePt t="136128" x="896938" y="4211638"/>
          <p14:tracePt t="136146" x="896938" y="4217988"/>
          <p14:tracePt t="136162" x="892175" y="4229100"/>
          <p14:tracePt t="136179" x="892175" y="4235450"/>
          <p14:tracePt t="136867" x="885825" y="4235450"/>
          <p14:tracePt t="138932" x="885825" y="4240213"/>
          <p14:tracePt t="138948" x="885825" y="4246563"/>
          <p14:tracePt t="138962" x="885825" y="4251325"/>
          <p14:tracePt t="138963" x="885825" y="4268788"/>
          <p14:tracePt t="138980" x="879475" y="4275138"/>
          <p14:tracePt t="138996" x="879475" y="4308475"/>
          <p14:tracePt t="139013" x="879475" y="4325938"/>
          <p14:tracePt t="139029" x="879475" y="4343400"/>
          <p14:tracePt t="139046" x="874713" y="4354513"/>
          <p14:tracePt t="139062" x="874713" y="4365625"/>
          <p14:tracePt t="139080" x="874713" y="4378325"/>
          <p14:tracePt t="139096" x="874713" y="4389438"/>
          <p14:tracePt t="139113" x="874713" y="4400550"/>
          <p14:tracePt t="139129" x="874713" y="4411663"/>
          <p14:tracePt t="139146" x="874713" y="4429125"/>
          <p14:tracePt t="139162" x="874713" y="4440238"/>
          <p14:tracePt t="139179" x="874713" y="4451350"/>
          <p14:tracePt t="139196" x="874713" y="4475163"/>
          <p14:tracePt t="139213" x="874713" y="4486275"/>
          <p14:tracePt t="139229" x="874713" y="4503738"/>
          <p14:tracePt t="139246" x="879475" y="4514850"/>
          <p14:tracePt t="139262" x="879475" y="4537075"/>
          <p14:tracePt t="139280" x="885825" y="4560888"/>
          <p14:tracePt t="139296" x="885825" y="4572000"/>
          <p14:tracePt t="139313" x="885825" y="4583113"/>
          <p14:tracePt t="139329" x="892175" y="4589463"/>
          <p14:tracePt t="139564" x="896938" y="4589463"/>
          <p14:tracePt t="139741" x="896938" y="4583113"/>
          <p14:tracePt t="139748" x="903288" y="4578350"/>
          <p14:tracePt t="139769" x="903288" y="4572000"/>
          <p14:tracePt t="139779" x="908050" y="4572000"/>
          <p14:tracePt t="141252" x="903288" y="4572000"/>
          <p14:tracePt t="141254" x="903288" y="4578350"/>
          <p14:tracePt t="141262" x="903288" y="4583113"/>
          <p14:tracePt t="141279" x="896938" y="4589463"/>
          <p14:tracePt t="141296" x="892175" y="4594225"/>
          <p14:tracePt t="141312" x="892175" y="4606925"/>
          <p14:tracePt t="141330" x="885825" y="4618038"/>
          <p14:tracePt t="141346" x="879475" y="4640263"/>
          <p14:tracePt t="141363" x="874713" y="4651375"/>
          <p14:tracePt t="141379" x="868363" y="4679950"/>
          <p14:tracePt t="141396" x="863600" y="4703763"/>
          <p14:tracePt t="141412" x="857250" y="4725988"/>
          <p14:tracePt t="141429" x="857250" y="4749800"/>
          <p14:tracePt t="141446" x="850900" y="4772025"/>
          <p14:tracePt t="141462" x="850900" y="4794250"/>
          <p14:tracePt t="141479" x="846138" y="4811713"/>
          <p14:tracePt t="141496" x="846138" y="4829175"/>
          <p14:tracePt t="141512" x="846138" y="4835525"/>
          <p14:tracePt t="141529" x="846138" y="4846638"/>
          <p14:tracePt t="141546" x="846138" y="4851400"/>
          <p14:tracePt t="141563" x="846138" y="4857750"/>
          <p14:tracePt t="141579" x="850900" y="4864100"/>
          <p14:tracePt t="141620" x="857250" y="4864100"/>
          <p14:tracePt t="141629" x="857250" y="4868863"/>
          <p14:tracePt t="141646" x="863600" y="4868863"/>
          <p14:tracePt t="141662" x="868363" y="4875213"/>
          <p14:tracePt t="141663" x="874713" y="4875213"/>
          <p14:tracePt t="141679" x="879475" y="4875213"/>
          <p14:tracePt t="141696" x="885825" y="4875213"/>
          <p14:tracePt t="141732" x="892175" y="4875213"/>
          <p14:tracePt t="143820" x="0" y="0"/>
        </p14:tracePtLst>
        <p14:tracePtLst>
          <p14:tracePt t="193722" x="879475" y="3235325"/>
          <p14:tracePt t="193820" x="879475" y="3240088"/>
          <p14:tracePt t="193828" x="879475" y="3251200"/>
          <p14:tracePt t="193852" x="879475" y="3268663"/>
          <p14:tracePt t="193868" x="879475" y="3297238"/>
          <p14:tracePt t="193884" x="879475" y="3332163"/>
          <p14:tracePt t="193900" x="879475" y="3382963"/>
          <p14:tracePt t="193916" x="885825" y="3440113"/>
          <p14:tracePt t="193932" x="885825" y="3508375"/>
          <p14:tracePt t="193948" x="892175" y="3571875"/>
          <p14:tracePt t="193964" x="892175" y="3629025"/>
          <p14:tracePt t="193980" x="892175" y="3686175"/>
          <p14:tracePt t="193996" x="892175" y="3743325"/>
          <p14:tracePt t="193996" x="892175" y="3765550"/>
          <p14:tracePt t="194012" x="892175" y="3822700"/>
          <p14:tracePt t="194028" x="892175" y="3886200"/>
          <p14:tracePt t="194045" x="892175" y="3949700"/>
          <p14:tracePt t="194061" x="892175" y="4006850"/>
          <p14:tracePt t="194078" x="892175" y="4068763"/>
          <p14:tracePt t="194095" x="892175" y="4137025"/>
          <p14:tracePt t="194112" x="892175" y="4189413"/>
          <p14:tracePt t="194128" x="892175" y="4246563"/>
          <p14:tracePt t="194145" x="885825" y="4297363"/>
          <p14:tracePt t="194161" x="885825" y="4337050"/>
          <p14:tracePt t="194178" x="879475" y="4378325"/>
          <p14:tracePt t="194195" x="879475" y="4429125"/>
          <p14:tracePt t="194195" x="879475" y="4446588"/>
          <p14:tracePt t="194212" x="879475" y="4492625"/>
          <p14:tracePt t="194228" x="879475" y="4543425"/>
          <p14:tracePt t="194245" x="879475" y="4589463"/>
          <p14:tracePt t="194261" x="879475" y="4635500"/>
          <p14:tracePt t="194278" x="879475" y="4703763"/>
          <p14:tracePt t="194295" x="879475" y="4765675"/>
          <p14:tracePt t="194312" x="879475" y="4822825"/>
          <p14:tracePt t="194328" x="885825" y="4879975"/>
          <p14:tracePt t="194345" x="892175" y="4921250"/>
          <p14:tracePt t="194361" x="892175" y="4954588"/>
          <p14:tracePt t="194378" x="896938" y="4983163"/>
          <p14:tracePt t="194395" x="896938" y="5006975"/>
          <p14:tracePt t="194411" x="896938" y="5035550"/>
          <p14:tracePt t="194428" x="903288" y="5046663"/>
          <p14:tracePt t="194445" x="903288" y="5057775"/>
          <p14:tracePt t="194461" x="903288" y="5064125"/>
          <p14:tracePt t="194657" x="903288" y="5068888"/>
          <p14:tracePt t="195292" x="903288" y="5064125"/>
          <p14:tracePt t="195300" x="908050" y="5040313"/>
          <p14:tracePt t="195311" x="908050" y="5018088"/>
          <p14:tracePt t="195328" x="908050" y="4978400"/>
          <p14:tracePt t="195345" x="908050" y="4937125"/>
          <p14:tracePt t="195362" x="908050" y="4908550"/>
          <p14:tracePt t="195378" x="908050" y="4875213"/>
          <p14:tracePt t="195395" x="908050" y="4851400"/>
          <p14:tracePt t="195411" x="908050" y="4818063"/>
          <p14:tracePt t="195429" x="908050" y="4800600"/>
          <p14:tracePt t="195445" x="908050" y="4789488"/>
          <p14:tracePt t="195461" x="908050" y="4783138"/>
          <p14:tracePt t="195478" x="908050" y="4772025"/>
          <p14:tracePt t="196037"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1564"/>
    </mc:Choice>
    <mc:Fallback xmlns="">
      <p:transition spd="slow" advTm="19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1997" x="6411913" y="3125788"/>
          <p14:tracePt t="22192" x="6411913" y="3132138"/>
          <p14:tracePt t="22209" x="6411913" y="3136900"/>
          <p14:tracePt t="22225" x="6411913" y="3143250"/>
          <p14:tracePt t="22225" x="6411913" y="3154363"/>
          <p14:tracePt t="22240" x="6411913" y="3165475"/>
          <p14:tracePt t="22257" x="6411913" y="3171825"/>
          <p14:tracePt t="22274" x="6411913" y="3189288"/>
          <p14:tracePt t="22290" x="6411913" y="3200400"/>
          <p14:tracePt t="22307" x="6411913" y="3211513"/>
          <p14:tracePt t="22324" x="6411913" y="3228975"/>
          <p14:tracePt t="22340" x="6411913" y="3251200"/>
          <p14:tracePt t="22357" x="6411913" y="3263900"/>
          <p14:tracePt t="22373" x="6411913" y="3286125"/>
          <p14:tracePt t="22390" x="6411913" y="3303588"/>
          <p14:tracePt t="22407" x="6411913" y="3325813"/>
          <p14:tracePt t="22424" x="6411913" y="3336925"/>
          <p14:tracePt t="22440" x="6411913" y="3365500"/>
          <p14:tracePt t="22457" x="6411913" y="3389313"/>
          <p14:tracePt t="22474" x="6411913" y="3417888"/>
          <p14:tracePt t="22490" x="6411913" y="3440113"/>
          <p14:tracePt t="22508" x="6411913" y="3486150"/>
          <p14:tracePt t="22523" x="6411913" y="3532188"/>
          <p14:tracePt t="22541" x="6411913" y="3578225"/>
          <p14:tracePt t="22557" x="6411913" y="3640138"/>
          <p14:tracePt t="22574" x="6411913" y="3697288"/>
          <p14:tracePt t="22590" x="6418263" y="3765550"/>
          <p14:tracePt t="22607" x="6423025" y="3829050"/>
          <p14:tracePt t="22623" x="6423025" y="3892550"/>
          <p14:tracePt t="22641" x="6429375" y="3925888"/>
          <p14:tracePt t="22657" x="6429375" y="3949700"/>
          <p14:tracePt t="22674" x="6429375" y="3965575"/>
          <p14:tracePt t="22690" x="6429375" y="3978275"/>
          <p14:tracePt t="22707" x="6429375" y="3994150"/>
          <p14:tracePt t="22723" x="6429375" y="4011613"/>
          <p14:tracePt t="22740" x="6429375" y="4022725"/>
          <p14:tracePt t="22757" x="6429375" y="4046538"/>
          <p14:tracePt t="22774" x="6429375" y="4064000"/>
          <p14:tracePt t="22790" x="6429375" y="4097338"/>
          <p14:tracePt t="22807" x="6429375" y="4121150"/>
          <p14:tracePt t="22823" x="6429375" y="4160838"/>
          <p14:tracePt t="22841" x="6429375" y="4178300"/>
          <p14:tracePt t="22857" x="6429375" y="4194175"/>
          <p14:tracePt t="22874" x="6429375" y="4211638"/>
          <p14:tracePt t="22890" x="6429375" y="4229100"/>
          <p14:tracePt t="22907" x="6429375" y="4246563"/>
          <p14:tracePt t="22924" x="6429375" y="4251325"/>
          <p14:tracePt t="22941" x="6429375" y="4264025"/>
          <p14:tracePt t="22957" x="6429375" y="4275138"/>
          <p14:tracePt t="22974" x="6429375" y="4286250"/>
          <p14:tracePt t="22990" x="6429375" y="4303713"/>
          <p14:tracePt t="23007" x="6429375" y="4321175"/>
          <p14:tracePt t="23023" x="6440488" y="4378325"/>
          <p14:tracePt t="23041" x="6440488" y="4418013"/>
          <p14:tracePt t="23057" x="6446838" y="4440238"/>
          <p14:tracePt t="23074" x="6451600" y="4464050"/>
          <p14:tracePt t="23090" x="6457950" y="4475163"/>
          <p14:tracePt t="23344" x="6457950" y="4479925"/>
          <p14:tracePt t="23464" x="6457950" y="4486275"/>
          <p14:tracePt t="23474" x="6457950" y="4492625"/>
          <p14:tracePt t="23880" x="6464300" y="4492625"/>
          <p14:tracePt t="23893" x="6469063" y="4492625"/>
          <p14:tracePt t="23907" x="6469063" y="4486275"/>
          <p14:tracePt t="24024" x="6469063" y="4479925"/>
          <p14:tracePt t="24025" x="6446838" y="4464050"/>
          <p14:tracePt t="24041" x="6389688" y="4440238"/>
          <p14:tracePt t="24057" x="6303963" y="4394200"/>
          <p14:tracePt t="24074" x="6183313" y="4354513"/>
          <p14:tracePt t="24090" x="6051550" y="4314825"/>
          <p14:tracePt t="24107" x="5897563" y="4275138"/>
          <p14:tracePt t="24123" x="5754688" y="4235450"/>
          <p14:tracePt t="24140" x="5622925" y="4211638"/>
          <p14:tracePt t="24157" x="5508625" y="4178300"/>
          <p14:tracePt t="24173" x="5400675" y="4154488"/>
          <p14:tracePt t="24191" x="5303838" y="4143375"/>
          <p14:tracePt t="24207" x="5246688" y="4132263"/>
          <p14:tracePt t="24207" x="5211763" y="4125913"/>
          <p14:tracePt t="24225" x="5194300" y="4125913"/>
          <p14:tracePt t="24240" x="5137150" y="4121150"/>
          <p14:tracePt t="24257" x="5108575" y="4121150"/>
          <p14:tracePt t="24273" x="5086350" y="4121150"/>
          <p14:tracePt t="24290" x="5057775" y="4121150"/>
          <p14:tracePt t="24307" x="5035550" y="4121150"/>
          <p14:tracePt t="24324" x="5011738" y="4121150"/>
          <p14:tracePt t="24340" x="4994275" y="4114800"/>
          <p14:tracePt t="24357" x="4978400" y="4114800"/>
          <p14:tracePt t="24373" x="4965700" y="4114800"/>
          <p14:tracePt t="24390" x="4954588" y="4114800"/>
          <p14:tracePt t="24407" x="4937125" y="4114800"/>
          <p14:tracePt t="24424" x="4926013" y="4114800"/>
          <p14:tracePt t="24440" x="4921250" y="4108450"/>
          <p14:tracePt t="24457" x="4914900" y="4108450"/>
          <p14:tracePt t="24473" x="4908550" y="4108450"/>
          <p14:tracePt t="24491" x="4903788" y="4108450"/>
          <p14:tracePt t="24507" x="4897438" y="4108450"/>
          <p14:tracePt t="24524" x="4886325" y="4108450"/>
          <p14:tracePt t="24540" x="4875213" y="4108450"/>
          <p14:tracePt t="24557" x="4864100" y="4108450"/>
          <p14:tracePt t="24573" x="4846638" y="4108450"/>
          <p14:tracePt t="24590" x="4835525" y="4108450"/>
          <p14:tracePt t="24607" x="4818063" y="4103688"/>
          <p14:tracePt t="24624" x="4800600" y="4097338"/>
          <p14:tracePt t="24640" x="4800600" y="4092575"/>
          <p14:tracePt t="24657" x="4794250" y="4092575"/>
          <p14:tracePt t="24704" x="4789488" y="4086225"/>
          <p14:tracePt t="24714" x="4783138" y="4086225"/>
          <p14:tracePt t="24724" x="4778375" y="4086225"/>
          <p14:tracePt t="24740" x="4772025" y="4086225"/>
          <p14:tracePt t="24757" x="4754563" y="4086225"/>
          <p14:tracePt t="24773" x="4743450" y="4079875"/>
          <p14:tracePt t="24791" x="4732338" y="4079875"/>
          <p14:tracePt t="24807" x="4721225" y="4075113"/>
          <p14:tracePt t="24824" x="4714875" y="4068763"/>
          <p14:tracePt t="24824" x="4708525" y="4068763"/>
          <p14:tracePt t="24840" x="4703763" y="4068763"/>
          <p14:tracePt t="25176" x="4708525" y="4068763"/>
          <p14:tracePt t="25192" x="4714875" y="4068763"/>
          <p14:tracePt t="25193" x="4725988" y="4075113"/>
          <p14:tracePt t="25207" x="4743450" y="4075113"/>
          <p14:tracePt t="25207" x="4760913" y="4075113"/>
          <p14:tracePt t="25225" x="4772025" y="4075113"/>
          <p14:tracePt t="25240" x="4818063" y="4075113"/>
          <p14:tracePt t="25257" x="4851400" y="4075113"/>
          <p14:tracePt t="25274" x="4879975" y="4075113"/>
          <p14:tracePt t="25290" x="4903788" y="4075113"/>
          <p14:tracePt t="25307" x="4926013" y="4075113"/>
          <p14:tracePt t="25323" x="4954588" y="4075113"/>
          <p14:tracePt t="25340" x="4972050" y="4075113"/>
          <p14:tracePt t="25357" x="4989513" y="4079875"/>
          <p14:tracePt t="25373" x="5000625" y="4079875"/>
          <p14:tracePt t="25390" x="5018088" y="4079875"/>
          <p14:tracePt t="25407" x="5040313" y="4079875"/>
          <p14:tracePt t="25424" x="5086350" y="4079875"/>
          <p14:tracePt t="25440" x="5183188" y="4079875"/>
          <p14:tracePt t="25457" x="5268913" y="4079875"/>
          <p14:tracePt t="25473" x="5365750" y="4079875"/>
          <p14:tracePt t="25490" x="5468938" y="4079875"/>
          <p14:tracePt t="25507" x="5589588" y="4075113"/>
          <p14:tracePt t="25524" x="5715000" y="4068763"/>
          <p14:tracePt t="25540" x="5840413" y="4068763"/>
          <p14:tracePt t="25557" x="5983288" y="4064000"/>
          <p14:tracePt t="25573" x="6092825" y="4064000"/>
          <p14:tracePt t="25590" x="6183313" y="4057650"/>
          <p14:tracePt t="25607" x="6229350" y="4051300"/>
          <p14:tracePt t="25624" x="6251575" y="4046538"/>
          <p14:tracePt t="26096" x="6257925" y="4046538"/>
          <p14:tracePt t="26120" x="6264275" y="4046538"/>
          <p14:tracePt t="26128" x="6286500" y="4046538"/>
          <p14:tracePt t="26140" x="6350000" y="4046538"/>
          <p14:tracePt t="26157" x="6469063" y="4046538"/>
          <p14:tracePt t="26174" x="6607175" y="4051300"/>
          <p14:tracePt t="26190" x="6726238" y="4057650"/>
          <p14:tracePt t="26207" x="6818313" y="4064000"/>
          <p14:tracePt t="26223" x="6875463" y="4068763"/>
          <p14:tracePt t="26241" x="6875463" y="4075113"/>
          <p14:tracePt t="26472" x="6869113" y="4075113"/>
          <p14:tracePt t="26488" x="6864350" y="4075113"/>
          <p14:tracePt t="26496" x="6858000" y="4075113"/>
          <p14:tracePt t="26507" x="6851650" y="4075113"/>
          <p14:tracePt t="26664" x="6864350" y="4075113"/>
          <p14:tracePt t="26665" x="6886575" y="4075113"/>
          <p14:tracePt t="26673" x="6989763" y="4075113"/>
          <p14:tracePt t="26690" x="7108825" y="4075113"/>
          <p14:tracePt t="26707" x="7269163" y="4079875"/>
          <p14:tracePt t="26723" x="7446963" y="4086225"/>
          <p14:tracePt t="26741" x="7658100" y="4086225"/>
          <p14:tracePt t="26757" x="7886700" y="4092575"/>
          <p14:tracePt t="26774" x="8104188" y="4108450"/>
          <p14:tracePt t="26790" x="8280400" y="4114800"/>
          <p14:tracePt t="26807" x="8435975" y="4121150"/>
          <p14:tracePt t="26823" x="8618538" y="4132263"/>
          <p14:tracePt t="26841" x="8697913" y="4137025"/>
          <p14:tracePt t="26856" x="8737600" y="4143375"/>
          <p14:tracePt t="26873" x="8761413" y="4149725"/>
          <p14:tracePt t="27777" x="8755063" y="4149725"/>
          <p14:tracePt t="27791" x="8750300" y="4149725"/>
          <p14:tracePt t="27792" x="8715375" y="4149725"/>
          <p14:tracePt t="27808" x="8618538" y="4149725"/>
          <p14:tracePt t="27825" x="8469313" y="4149725"/>
          <p14:tracePt t="27841" x="8154988" y="4149725"/>
          <p14:tracePt t="27858" x="7847013" y="4149725"/>
          <p14:tracePt t="27874" x="7543800" y="4149725"/>
          <p14:tracePt t="27892" x="7292975" y="4154488"/>
          <p14:tracePt t="27907" x="7086600" y="4154488"/>
          <p14:tracePt t="27925" x="6897688" y="4171950"/>
          <p14:tracePt t="27941" x="6743700" y="4171950"/>
          <p14:tracePt t="27958" x="6618288" y="4171950"/>
          <p14:tracePt t="27974" x="6503988" y="4171950"/>
          <p14:tracePt t="27991" x="6407150" y="4171950"/>
          <p14:tracePt t="28007" x="6326188" y="4165600"/>
          <p14:tracePt t="28025" x="6257925" y="4160838"/>
          <p14:tracePt t="28041" x="6189663" y="4149725"/>
          <p14:tracePt t="28058" x="6143625" y="4137025"/>
          <p14:tracePt t="28074" x="6108700" y="4132263"/>
          <p14:tracePt t="28091" x="6064250" y="4121150"/>
          <p14:tracePt t="28107" x="6029325" y="4103688"/>
          <p14:tracePt t="28125" x="5994400" y="4092575"/>
          <p14:tracePt t="28141" x="5954713" y="4092575"/>
          <p14:tracePt t="28158" x="5926138" y="4092575"/>
          <p14:tracePt t="28174" x="5908675" y="4092575"/>
          <p14:tracePt t="28191" x="5903913" y="4092575"/>
          <p14:tracePt t="28207" x="5892800" y="4092575"/>
          <p14:tracePt t="28225" x="5880100" y="4092575"/>
          <p14:tracePt t="28241" x="5846763" y="4086225"/>
          <p14:tracePt t="28258" x="5800725" y="4086225"/>
          <p14:tracePt t="28275" x="5726113" y="4079875"/>
          <p14:tracePt t="28292" x="5640388" y="4075113"/>
          <p14:tracePt t="28307" x="5561013" y="4064000"/>
          <p14:tracePt t="28325" x="5503863" y="4064000"/>
          <p14:tracePt t="28341" x="5468938" y="4057650"/>
          <p14:tracePt t="28358" x="5440363" y="4051300"/>
          <p14:tracePt t="28374" x="5435600" y="4051300"/>
          <p14:tracePt t="28391" x="5429250" y="4051300"/>
          <p14:tracePt t="28449" x="5429250" y="4046538"/>
          <p14:tracePt t="28465" x="5440363" y="4040188"/>
          <p14:tracePt t="28474" x="5451475" y="4029075"/>
          <p14:tracePt t="28474" x="5457825" y="4029075"/>
          <p14:tracePt t="28481" x="5457825" y="4017963"/>
          <p14:tracePt t="28491" x="5464175" y="4017963"/>
          <p14:tracePt t="28593" x="5468938" y="4011613"/>
          <p14:tracePt t="28601" x="5475288" y="4006850"/>
          <p14:tracePt t="28609" x="5486400" y="3994150"/>
          <p14:tracePt t="28624" x="5497513" y="3978275"/>
          <p14:tracePt t="28641" x="5514975" y="3954463"/>
          <p14:tracePt t="28658" x="5526088" y="3932238"/>
          <p14:tracePt t="28674" x="5532438" y="3921125"/>
          <p14:tracePt t="28691" x="5537200" y="3908425"/>
          <p14:tracePt t="28707" x="5543550" y="3892550"/>
          <p14:tracePt t="28724" x="5549900" y="3868738"/>
          <p14:tracePt t="28741" x="5554663" y="3846513"/>
          <p14:tracePt t="28758" x="5561013" y="3822700"/>
          <p14:tracePt t="28775" x="5565775" y="3806825"/>
          <p14:tracePt t="28792" x="5565775" y="3778250"/>
          <p14:tracePt t="28808" x="5565775" y="3754438"/>
          <p14:tracePt t="28826" x="5565775" y="3732213"/>
          <p14:tracePt t="28842" x="5565775" y="3703638"/>
          <p14:tracePt t="28859" x="5565775" y="3679825"/>
          <p14:tracePt t="28875" x="5565775" y="3663950"/>
          <p14:tracePt t="28892" x="5561013" y="3646488"/>
          <p14:tracePt t="28908" x="5549900" y="3622675"/>
          <p14:tracePt t="28925" x="5537200" y="3600450"/>
          <p14:tracePt t="28942" x="5532438" y="3594100"/>
          <p14:tracePt t="28959" x="5521325" y="3582988"/>
          <p14:tracePt t="28975" x="5514975" y="3582988"/>
          <p14:tracePt t="28992" x="5508625" y="3578225"/>
          <p14:tracePt t="29034" x="5503863" y="3578225"/>
          <p14:tracePt t="29043" x="5497513" y="3578225"/>
          <p14:tracePt t="29082" x="5492750" y="3578225"/>
          <p14:tracePt t="29108" x="5480050" y="3589338"/>
          <p14:tracePt t="29109" x="5475288" y="3594100"/>
          <p14:tracePt t="29125" x="5464175" y="3600450"/>
          <p14:tracePt t="29142" x="5451475" y="3617913"/>
          <p14:tracePt t="29158" x="5446713" y="3629025"/>
          <p14:tracePt t="29175" x="5440363" y="3651250"/>
          <p14:tracePt t="29192" x="5435600" y="3679825"/>
          <p14:tracePt t="29209" x="5435600" y="3708400"/>
          <p14:tracePt t="29225" x="5435600" y="3743325"/>
          <p14:tracePt t="29243" x="5435600" y="3765550"/>
          <p14:tracePt t="29258" x="5440363" y="3794125"/>
          <p14:tracePt t="29276" x="5451475" y="3835400"/>
          <p14:tracePt t="29292" x="5464175" y="3868738"/>
          <p14:tracePt t="29309" x="5480050" y="3914775"/>
          <p14:tracePt t="29325" x="5503863" y="3965575"/>
          <p14:tracePt t="29342" x="5532438" y="4006850"/>
          <p14:tracePt t="29358" x="5549900" y="4046538"/>
          <p14:tracePt t="29376" x="5565775" y="4068763"/>
          <p14:tracePt t="29392" x="5578475" y="4079875"/>
          <p14:tracePt t="29409" x="5583238" y="4079875"/>
          <p14:tracePt t="29425" x="5594350" y="4079875"/>
          <p14:tracePt t="29442" x="5600700" y="4068763"/>
          <p14:tracePt t="29458" x="5618163" y="4040188"/>
          <p14:tracePt t="29476" x="5622925" y="4011613"/>
          <p14:tracePt t="29492" x="5629275" y="3978275"/>
          <p14:tracePt t="29509" x="5635625" y="3943350"/>
          <p14:tracePt t="29525" x="5635625" y="3892550"/>
          <p14:tracePt t="29542" x="5622925" y="3846513"/>
          <p14:tracePt t="29558" x="5611813" y="3806825"/>
          <p14:tracePt t="29575" x="5589588" y="3765550"/>
          <p14:tracePt t="29592" x="5565775" y="3736975"/>
          <p14:tracePt t="29609" x="5543550" y="3714750"/>
          <p14:tracePt t="29625" x="5521325" y="3708400"/>
          <p14:tracePt t="29642" x="5508625" y="3708400"/>
          <p14:tracePt t="29682" x="5503863" y="3714750"/>
          <p14:tracePt t="29692" x="5503863" y="3732213"/>
          <p14:tracePt t="29698" x="5503863" y="3754438"/>
          <p14:tracePt t="29709" x="5503863" y="3778250"/>
          <p14:tracePt t="29725" x="5503863" y="3783013"/>
          <p14:tracePt t="29994" x="5497513" y="3783013"/>
          <p14:tracePt t="30018" x="5497513" y="3789363"/>
          <p14:tracePt t="30026" x="5492750" y="3789363"/>
          <p14:tracePt t="30042" x="5492750" y="3794125"/>
          <p14:tracePt t="30058" x="5480050" y="3811588"/>
          <p14:tracePt t="30075" x="5468938" y="3829050"/>
          <p14:tracePt t="30092" x="5451475" y="3846513"/>
          <p14:tracePt t="30109" x="5435600" y="3857625"/>
          <p14:tracePt t="30125" x="5407025" y="3868738"/>
          <p14:tracePt t="30142" x="5383213" y="3879850"/>
          <p14:tracePt t="30158" x="5360988" y="3886200"/>
          <p14:tracePt t="30176" x="5337175" y="3897313"/>
          <p14:tracePt t="30192" x="5308600" y="3903663"/>
          <p14:tracePt t="30209" x="5286375" y="3908425"/>
          <p14:tracePt t="30225" x="5240338" y="3921125"/>
          <p14:tracePt t="30242" x="5211763" y="3932238"/>
          <p14:tracePt t="30258" x="5172075" y="3937000"/>
          <p14:tracePt t="30275" x="5137150" y="3937000"/>
          <p14:tracePt t="30292" x="5097463" y="3937000"/>
          <p14:tracePt t="30309" x="5057775" y="3937000"/>
          <p14:tracePt t="30325" x="5029200" y="3937000"/>
          <p14:tracePt t="30342" x="5018088" y="3937000"/>
          <p14:tracePt t="30578" x="5035550" y="3943350"/>
          <p14:tracePt t="30586" x="5051425" y="3949700"/>
          <p14:tracePt t="30586" x="5086350" y="3960813"/>
          <p14:tracePt t="30594" x="5121275" y="3971925"/>
          <p14:tracePt t="30608" x="5218113" y="3989388"/>
          <p14:tracePt t="30625" x="5326063" y="4006850"/>
          <p14:tracePt t="30625" x="5383213" y="4017963"/>
          <p14:tracePt t="30642" x="5514975" y="4035425"/>
          <p14:tracePt t="30658" x="5635625" y="4051300"/>
          <p14:tracePt t="30675" x="5737225" y="4051300"/>
          <p14:tracePt t="30692" x="5818188" y="4051300"/>
          <p14:tracePt t="30708" x="5875338" y="4051300"/>
          <p14:tracePt t="30725" x="5908675" y="4051300"/>
          <p14:tracePt t="30742" x="5932488" y="4046538"/>
          <p14:tracePt t="30758" x="5937250" y="4046538"/>
          <p14:tracePt t="30775" x="5949950" y="4040188"/>
          <p14:tracePt t="30792" x="5961063" y="4022725"/>
          <p14:tracePt t="30808" x="5983288" y="4006850"/>
          <p14:tracePt t="30827" x="5994400" y="3994150"/>
          <p14:tracePt t="30842" x="6022975" y="3978275"/>
          <p14:tracePt t="30859" x="6040438" y="3971925"/>
          <p14:tracePt t="30875" x="6046788" y="3965575"/>
          <p14:tracePt t="30892" x="6057900" y="3960813"/>
          <p14:tracePt t="30908" x="6064250" y="3954463"/>
          <p14:tracePt t="30925" x="6064250" y="3949700"/>
          <p14:tracePt t="31050" x="6064250" y="3943350"/>
          <p14:tracePt t="31434" x="6069013" y="3943350"/>
          <p14:tracePt t="31906" x="6069013" y="3949700"/>
          <p14:tracePt t="31914" x="6069013" y="3954463"/>
          <p14:tracePt t="31925" x="6069013" y="3960813"/>
          <p14:tracePt t="31941" x="6069013" y="3971925"/>
          <p14:tracePt t="31958" x="6069013" y="3983038"/>
          <p14:tracePt t="31975" x="6069013" y="4000500"/>
          <p14:tracePt t="31992" x="6069013" y="4022725"/>
          <p14:tracePt t="32008" x="6057900" y="4046538"/>
          <p14:tracePt t="32041" x="6040438" y="4079875"/>
          <p14:tracePt t="32042" x="6029325" y="4108450"/>
          <p14:tracePt t="32058" x="6011863" y="4137025"/>
          <p14:tracePt t="32075" x="5989638" y="4165600"/>
          <p14:tracePt t="32092" x="5965825" y="4194175"/>
          <p14:tracePt t="32108" x="5943600" y="4211638"/>
          <p14:tracePt t="32125" x="5915025" y="4229100"/>
          <p14:tracePt t="32141" x="5886450" y="4246563"/>
          <p14:tracePt t="32158" x="5840413" y="4251325"/>
          <p14:tracePt t="32175" x="5789613" y="4264025"/>
          <p14:tracePt t="32192" x="5737225" y="4268788"/>
          <p14:tracePt t="32208" x="5668963" y="4268788"/>
          <p14:tracePt t="32225" x="5607050" y="4268788"/>
          <p14:tracePt t="32242" x="5503863" y="4268788"/>
          <p14:tracePt t="32259" x="5435600" y="4264025"/>
          <p14:tracePt t="32275" x="5365750" y="4257675"/>
          <p14:tracePt t="32292" x="5321300" y="4251325"/>
          <p14:tracePt t="32308" x="5280025" y="4251325"/>
          <p14:tracePt t="32326" x="5251450" y="4251325"/>
          <p14:tracePt t="32341" x="5235575" y="4251325"/>
          <p14:tracePt t="32358" x="5207000" y="4251325"/>
          <p14:tracePt t="32375" x="5183188" y="4264025"/>
          <p14:tracePt t="32392" x="5165725" y="4268788"/>
          <p14:tracePt t="32408" x="5149850" y="4275138"/>
          <p14:tracePt t="32425" x="5137150" y="4275138"/>
          <p14:tracePt t="32441" x="5126038" y="4275138"/>
          <p14:tracePt t="32458" x="5121275" y="4275138"/>
          <p14:tracePt t="32476" x="5108575" y="4275138"/>
          <p14:tracePt t="32492" x="5103813" y="4275138"/>
          <p14:tracePt t="32509" x="5092700" y="4275138"/>
          <p14:tracePt t="32525" x="5080000" y="4275138"/>
          <p14:tracePt t="32542" x="5057775" y="4275138"/>
          <p14:tracePt t="32558" x="5035550" y="4275138"/>
          <p14:tracePt t="32575" x="5011738" y="4275138"/>
          <p14:tracePt t="32591" x="4983163" y="4275138"/>
          <p14:tracePt t="32609" x="4960938" y="4275138"/>
          <p14:tracePt t="32625" x="4937125" y="4275138"/>
          <p14:tracePt t="32642" x="4932363" y="4275138"/>
          <p14:tracePt t="32658" x="4926013" y="4275138"/>
          <p14:tracePt t="32874" x="4926013" y="4268788"/>
          <p14:tracePt t="32874" x="4937125" y="4268788"/>
          <p14:tracePt t="32892" x="4954588" y="4268788"/>
          <p14:tracePt t="32909" x="4978400" y="4268788"/>
          <p14:tracePt t="32925" x="5011738" y="4268788"/>
          <p14:tracePt t="32942" x="5057775" y="4268788"/>
          <p14:tracePt t="32958" x="5121275" y="4275138"/>
          <p14:tracePt t="32975" x="5189538" y="4279900"/>
          <p14:tracePt t="32991" x="5286375" y="4286250"/>
          <p14:tracePt t="33009" x="5389563" y="4292600"/>
          <p14:tracePt t="33025" x="5492750" y="4303713"/>
          <p14:tracePt t="33025" x="5543550" y="4303713"/>
          <p14:tracePt t="33042" x="5635625" y="4314825"/>
          <p14:tracePt t="33058" x="5715000" y="4314825"/>
          <p14:tracePt t="33075" x="5765800" y="4314825"/>
          <p14:tracePt t="33091" x="5822950" y="4314825"/>
          <p14:tracePt t="33109" x="5875338" y="4314825"/>
          <p14:tracePt t="33125" x="5908675" y="4314825"/>
          <p14:tracePt t="33142" x="5949950" y="4314825"/>
          <p14:tracePt t="33158" x="5978525" y="4308475"/>
          <p14:tracePt t="33175" x="6007100" y="4308475"/>
          <p14:tracePt t="33191" x="6018213" y="4308475"/>
          <p14:tracePt t="33208" x="6029325" y="4308475"/>
          <p14:tracePt t="33225" x="6046788" y="4308475"/>
          <p14:tracePt t="33225" x="6051550" y="4308475"/>
          <p14:tracePt t="33242" x="6069013" y="4308475"/>
          <p14:tracePt t="33258" x="6086475" y="4308475"/>
          <p14:tracePt t="33275" x="6103938" y="4308475"/>
          <p14:tracePt t="33291" x="6108700" y="4308475"/>
          <p14:tracePt t="33554" x="6115050" y="4308475"/>
          <p14:tracePt t="33559" x="6121400" y="4308475"/>
          <p14:tracePt t="33575" x="6137275" y="4308475"/>
          <p14:tracePt t="33592" x="6194425" y="4314825"/>
          <p14:tracePt t="33608" x="6269038" y="4321175"/>
          <p14:tracePt t="33625" x="6337300" y="4325938"/>
          <p14:tracePt t="33625" x="6372225" y="4325938"/>
          <p14:tracePt t="33642" x="6429375" y="4325938"/>
          <p14:tracePt t="33658" x="6464300" y="4332288"/>
          <p14:tracePt t="33675" x="6480175" y="4332288"/>
          <p14:tracePt t="35318" x="0" y="0"/>
        </p14:tracePtLst>
        <p14:tracePtLst>
          <p14:tracePt t="85370" x="6543675" y="3297238"/>
          <p14:tracePt t="85393" x="6543675" y="3292475"/>
          <p14:tracePt t="85407" x="6543675" y="3286125"/>
          <p14:tracePt t="85410" x="6537325" y="3279775"/>
          <p14:tracePt t="85578" x="6537325" y="3286125"/>
          <p14:tracePt t="85578" x="6537325" y="3292475"/>
          <p14:tracePt t="85591" x="6537325" y="3297238"/>
          <p14:tracePt t="85607" x="6537325" y="3314700"/>
          <p14:tracePt t="85624" x="6537325" y="3332163"/>
          <p14:tracePt t="85641" x="6537325" y="3349625"/>
          <p14:tracePt t="85657" x="6537325" y="3382963"/>
          <p14:tracePt t="85674" x="6537325" y="3400425"/>
          <p14:tracePt t="85691" x="6537325" y="3429000"/>
          <p14:tracePt t="85707" x="6537325" y="3451225"/>
          <p14:tracePt t="85724" x="6543675" y="3475038"/>
          <p14:tracePt t="85740" x="6550025" y="3497263"/>
          <p14:tracePt t="85757" x="6554788" y="3525838"/>
          <p14:tracePt t="85775" x="6554788" y="3543300"/>
          <p14:tracePt t="85791" x="6561138" y="3571875"/>
          <p14:tracePt t="85808" x="6561138" y="3589338"/>
          <p14:tracePt t="85824" x="6565900" y="3617913"/>
          <p14:tracePt t="85841" x="6565900" y="3629025"/>
          <p14:tracePt t="85857" x="6565900" y="3657600"/>
          <p14:tracePt t="85874" x="6565900" y="3679825"/>
          <p14:tracePt t="85890" x="6572250" y="3708400"/>
          <p14:tracePt t="85908" x="6578600" y="3736975"/>
          <p14:tracePt t="85924" x="6578600" y="3765550"/>
          <p14:tracePt t="85941" x="6583363" y="3794125"/>
          <p14:tracePt t="85957" x="6583363" y="3817938"/>
          <p14:tracePt t="85974" x="6583363" y="3846513"/>
          <p14:tracePt t="85990" x="6583363" y="3863975"/>
          <p14:tracePt t="86008" x="6583363" y="3886200"/>
          <p14:tracePt t="86024" x="6589713" y="3908425"/>
          <p14:tracePt t="86041" x="6594475" y="3937000"/>
          <p14:tracePt t="86057" x="6600825" y="3994150"/>
          <p14:tracePt t="86075" x="6607175" y="4035425"/>
          <p14:tracePt t="86091" x="6607175" y="4068763"/>
          <p14:tracePt t="86108" x="6607175" y="4103688"/>
          <p14:tracePt t="86124" x="6607175" y="4149725"/>
          <p14:tracePt t="86141" x="6607175" y="4178300"/>
          <p14:tracePt t="86157" x="6611938" y="4206875"/>
          <p14:tracePt t="86174" x="6611938" y="4235450"/>
          <p14:tracePt t="86190" x="6611938" y="4257675"/>
          <p14:tracePt t="86208" x="6611938" y="4286250"/>
          <p14:tracePt t="86224" x="6611938" y="4314825"/>
          <p14:tracePt t="86241" x="6611938" y="4349750"/>
          <p14:tracePt t="86257" x="6611938" y="4389438"/>
          <p14:tracePt t="86274" x="6611938" y="4422775"/>
          <p14:tracePt t="86290" x="6611938" y="4464050"/>
          <p14:tracePt t="86308" x="6611938" y="4508500"/>
          <p14:tracePt t="86324" x="6611938" y="4554538"/>
          <p14:tracePt t="86341" x="6607175" y="4600575"/>
          <p14:tracePt t="86357" x="6600825" y="4629150"/>
          <p14:tracePt t="86374" x="6600825" y="4646613"/>
          <p14:tracePt t="86390" x="6600825" y="4657725"/>
          <p14:tracePt t="86408" x="6594475" y="4657725"/>
          <p14:tracePt t="92576" x="0" y="0"/>
        </p14:tracePtLst>
        <p14:tracePtLst>
          <p14:tracePt t="109778" x="6686550" y="3714750"/>
          <p14:tracePt t="109794" x="6686550" y="3708400"/>
          <p14:tracePt t="109801" x="6692900" y="3703638"/>
          <p14:tracePt t="109809" x="6692900" y="3692525"/>
          <p14:tracePt t="109833" x="6697663" y="3679825"/>
          <p14:tracePt t="109842" x="6704013" y="3668713"/>
          <p14:tracePt t="109857" x="6715125" y="3646488"/>
          <p14:tracePt t="109874" x="6726238" y="3622675"/>
          <p14:tracePt t="109897" x="6732588" y="3606800"/>
          <p14:tracePt t="109913" x="6737350" y="3589338"/>
          <p14:tracePt t="109923" x="6743700" y="3571875"/>
          <p14:tracePt t="109945" x="6754813" y="3560763"/>
          <p14:tracePt t="109957" x="6754813" y="3549650"/>
          <p14:tracePt t="109973" x="6754813" y="3525838"/>
          <p14:tracePt t="109990" x="6754813" y="3503613"/>
          <p14:tracePt t="110006" x="6761163" y="3475038"/>
          <p14:tracePt t="110024" x="6761163" y="3429000"/>
          <p14:tracePt t="110040" x="6761163" y="3382963"/>
          <p14:tracePt t="110057" x="6761163" y="3343275"/>
          <p14:tracePt t="110073" x="6750050" y="3275013"/>
          <p14:tracePt t="110090" x="6732588" y="3228975"/>
          <p14:tracePt t="110106" x="6704013" y="3178175"/>
          <p14:tracePt t="110124" x="6692900" y="3132138"/>
          <p14:tracePt t="110140" x="6664325" y="3092450"/>
          <p14:tracePt t="110157" x="6646863" y="3046413"/>
          <p14:tracePt t="110173" x="6623050" y="3011488"/>
          <p14:tracePt t="110190" x="6600825" y="2982913"/>
          <p14:tracePt t="110206" x="6583363" y="2960688"/>
          <p14:tracePt t="110223" x="6561138" y="2943225"/>
          <p14:tracePt t="110240" x="6532563" y="2925763"/>
          <p14:tracePt t="110257" x="6508750" y="2921000"/>
          <p14:tracePt t="110273" x="6469063" y="2914650"/>
          <p14:tracePt t="110290" x="6446838" y="2914650"/>
          <p14:tracePt t="110306" x="6407150" y="2925763"/>
          <p14:tracePt t="110323" x="6372225" y="2943225"/>
          <p14:tracePt t="110340" x="6321425" y="2971800"/>
          <p14:tracePt t="110356" x="6269038" y="3011488"/>
          <p14:tracePt t="110373" x="6223000" y="3046413"/>
          <p14:tracePt t="110390" x="6178550" y="3103563"/>
          <p14:tracePt t="110406" x="6154738" y="3149600"/>
          <p14:tracePt t="110424" x="6126163" y="3200400"/>
          <p14:tracePt t="110440" x="6115050" y="3246438"/>
          <p14:tracePt t="110457" x="6108700" y="3303588"/>
          <p14:tracePt t="110473" x="6108700" y="3394075"/>
          <p14:tracePt t="110490" x="6108700" y="3463925"/>
          <p14:tracePt t="110506" x="6121400" y="3532188"/>
          <p14:tracePt t="110523" x="6126163" y="3594100"/>
          <p14:tracePt t="110540" x="6137275" y="3651250"/>
          <p14:tracePt t="110557" x="6143625" y="3708400"/>
          <p14:tracePt t="110573" x="6149975" y="3765550"/>
          <p14:tracePt t="110590" x="6154738" y="3817938"/>
          <p14:tracePt t="110606" x="6161088" y="3868738"/>
          <p14:tracePt t="110623" x="6165850" y="3914775"/>
          <p14:tracePt t="110640" x="6172200" y="3971925"/>
          <p14:tracePt t="110657" x="6172200" y="4029075"/>
          <p14:tracePt t="110673" x="6172200" y="4125913"/>
          <p14:tracePt t="110690" x="6172200" y="4189413"/>
          <p14:tracePt t="110706" x="6183313" y="4264025"/>
          <p14:tracePt t="110723" x="6194425" y="4343400"/>
          <p14:tracePt t="110740" x="6218238" y="4429125"/>
          <p14:tracePt t="110757" x="6240463" y="4525963"/>
          <p14:tracePt t="110773" x="6275388" y="4629150"/>
          <p14:tracePt t="110790" x="6315075" y="4708525"/>
          <p14:tracePt t="110806" x="6350000" y="4778375"/>
          <p14:tracePt t="110823" x="6383338" y="4829175"/>
          <p14:tracePt t="110840" x="6423025" y="4868863"/>
          <p14:tracePt t="110856" x="6469063" y="4908550"/>
          <p14:tracePt t="110856" x="6497638" y="4926013"/>
          <p14:tracePt t="110874" x="6554788" y="4943475"/>
          <p14:tracePt t="110890" x="6629400" y="4960938"/>
          <p14:tracePt t="110907" x="6697663" y="4972050"/>
          <p14:tracePt t="110923" x="6754813" y="4972050"/>
          <p14:tracePt t="110941" x="6800850" y="4972050"/>
          <p14:tracePt t="110956" x="6851650" y="4960938"/>
          <p14:tracePt t="110973" x="6908800" y="4932363"/>
          <p14:tracePt t="110990" x="6950075" y="4903788"/>
          <p14:tracePt t="111007" x="6983413" y="4857750"/>
          <p14:tracePt t="111023" x="7018338" y="4811713"/>
          <p14:tracePt t="111040" x="7046913" y="4749800"/>
          <p14:tracePt t="111056" x="7069138" y="4675188"/>
          <p14:tracePt t="111056" x="7080250" y="4635500"/>
          <p14:tracePt t="111074" x="7097713" y="4532313"/>
          <p14:tracePt t="111090" x="7115175" y="4429125"/>
          <p14:tracePt t="111107" x="7132638" y="4314825"/>
          <p14:tracePt t="111123" x="7154863" y="4206875"/>
          <p14:tracePt t="111140" x="7161213" y="4079875"/>
          <p14:tracePt t="111156" x="7165975" y="3937000"/>
          <p14:tracePt t="111173" x="7165975" y="3794125"/>
          <p14:tracePt t="111190" x="7165975" y="3635375"/>
          <p14:tracePt t="111207" x="7137400" y="3486150"/>
          <p14:tracePt t="111223" x="7086600" y="3325813"/>
          <p14:tracePt t="111240" x="7023100" y="3189288"/>
          <p14:tracePt t="111256" x="6950075" y="3068638"/>
          <p14:tracePt t="111256" x="6904038" y="3017838"/>
          <p14:tracePt t="111274" x="6818313" y="2949575"/>
          <p14:tracePt t="111290" x="6737350" y="2908300"/>
          <p14:tracePt t="111307" x="6675438" y="2897188"/>
          <p14:tracePt t="111323" x="6611938" y="2897188"/>
          <p14:tracePt t="111340" x="6537325" y="2908300"/>
          <p14:tracePt t="111356" x="6469063" y="2936875"/>
          <p14:tracePt t="111373" x="6407150" y="2994025"/>
          <p14:tracePt t="111390" x="6354763" y="3074988"/>
          <p14:tracePt t="111407" x="6326188" y="3171825"/>
          <p14:tracePt t="111423" x="6315075" y="3292475"/>
          <p14:tracePt t="111440" x="6315075" y="3400425"/>
          <p14:tracePt t="111456" x="6326188" y="3582988"/>
          <p14:tracePt t="111474" x="6365875" y="3732213"/>
          <p14:tracePt t="111490" x="6411913" y="3897313"/>
          <p14:tracePt t="111507" x="6486525" y="4086225"/>
          <p14:tracePt t="111523" x="6554788" y="4246563"/>
          <p14:tracePt t="111540" x="6607175" y="4383088"/>
          <p14:tracePt t="111556" x="6651625" y="4479925"/>
          <p14:tracePt t="111573" x="6675438" y="4532313"/>
          <p14:tracePt t="111590" x="6686550" y="4572000"/>
          <p14:tracePt t="111607" x="6692900" y="4583113"/>
          <p14:tracePt t="111623" x="6692900" y="4594225"/>
          <p14:tracePt t="111913" x="6692900" y="4589463"/>
          <p14:tracePt t="111921" x="6692900" y="4583113"/>
          <p14:tracePt t="111940" x="6704013" y="4549775"/>
          <p14:tracePt t="111940" x="6726238" y="4503738"/>
          <p14:tracePt t="111956" x="6761163" y="4464050"/>
          <p14:tracePt t="111974" x="6794500" y="4418013"/>
          <p14:tracePt t="111990" x="6829425" y="4383088"/>
          <p14:tracePt t="112007" x="6858000" y="4349750"/>
          <p14:tracePt t="112023" x="6875463" y="4332288"/>
          <p14:tracePt t="112040" x="6886575" y="4321175"/>
          <p14:tracePt t="112209" x="6886575" y="4308475"/>
          <p14:tracePt t="112217" x="6886575" y="4303713"/>
          <p14:tracePt t="112225" x="6892925" y="4286250"/>
          <p14:tracePt t="112240" x="6897688" y="4257675"/>
          <p14:tracePt t="112256" x="6908800" y="4217988"/>
          <p14:tracePt t="112256" x="6921500" y="4194175"/>
          <p14:tracePt t="112273" x="6937375" y="4143375"/>
          <p14:tracePt t="112290" x="6954838" y="4092575"/>
          <p14:tracePt t="112306" x="6972300" y="4040188"/>
          <p14:tracePt t="112323" x="6983413" y="3989388"/>
          <p14:tracePt t="112340" x="6989763" y="3937000"/>
          <p14:tracePt t="112356" x="6989763" y="3903663"/>
          <p14:tracePt t="112373" x="6989763" y="3875088"/>
          <p14:tracePt t="112389" x="6994525" y="3851275"/>
          <p14:tracePt t="112406" x="6994525" y="3835400"/>
          <p14:tracePt t="112423" x="6994525" y="3817938"/>
          <p14:tracePt t="112440" x="6994525" y="3811588"/>
          <p14:tracePt t="112456" x="7000875" y="3811588"/>
          <p14:tracePt t="112561" x="7011988" y="3811588"/>
          <p14:tracePt t="112573" x="7023100" y="3811588"/>
          <p14:tracePt t="112573" x="7040563" y="3822700"/>
          <p14:tracePt t="112590" x="7075488" y="3835400"/>
          <p14:tracePt t="112606" x="7104063" y="3851275"/>
          <p14:tracePt t="112623" x="7137400" y="3875088"/>
          <p14:tracePt t="112639" x="7154863" y="3897313"/>
          <p14:tracePt t="112657" x="7172325" y="3914775"/>
          <p14:tracePt t="112673" x="7183438" y="3932238"/>
          <p14:tracePt t="112690" x="7189788" y="3932238"/>
          <p14:tracePt t="112706" x="7189788" y="3937000"/>
          <p14:tracePt t="117218" x="0" y="0"/>
        </p14:tracePtLst>
        <p14:tracePtLst>
          <p14:tracePt t="120986" x="7600950" y="3817938"/>
          <p14:tracePt t="121178" x="7594600" y="3811588"/>
          <p14:tracePt t="121178" x="7583488" y="3806825"/>
          <p14:tracePt t="121190" x="7532688" y="3800475"/>
          <p14:tracePt t="121207" x="7451725" y="3800475"/>
          <p14:tracePt t="121223" x="7321550" y="3811588"/>
          <p14:tracePt t="121240" x="7150100" y="3822700"/>
          <p14:tracePt t="121257" x="6950075" y="3851275"/>
          <p14:tracePt t="121273" x="6704013" y="3892550"/>
          <p14:tracePt t="121291" x="6554788" y="3921125"/>
          <p14:tracePt t="121307" x="6411913" y="3949700"/>
          <p14:tracePt t="121323" x="6275388" y="3978275"/>
          <p14:tracePt t="121340" x="6149975" y="4000500"/>
          <p14:tracePt t="121357" x="6046788" y="4011613"/>
          <p14:tracePt t="121373" x="5989638" y="4011613"/>
          <p14:tracePt t="121390" x="5972175" y="4011613"/>
          <p14:tracePt t="121406" x="5954713" y="4011613"/>
          <p14:tracePt t="121423" x="5943600" y="4011613"/>
          <p14:tracePt t="121440" x="5926138" y="4011613"/>
          <p14:tracePt t="121457" x="5897563" y="4000500"/>
          <p14:tracePt t="121457" x="5875338" y="4000500"/>
          <p14:tracePt t="121474" x="5807075" y="3983038"/>
          <p14:tracePt t="121490" x="5743575" y="3971925"/>
          <p14:tracePt t="121523" x="5668963" y="3960813"/>
          <p14:tracePt t="121524" x="5594350" y="3954463"/>
          <p14:tracePt t="121541" x="5526088" y="3943350"/>
          <p14:tracePt t="121556" x="5451475" y="3932238"/>
          <p14:tracePt t="121574" x="5400675" y="3925888"/>
          <p14:tracePt t="121590" x="5383213" y="3925888"/>
          <p14:tracePt t="121607" x="5372100" y="3921125"/>
          <p14:tracePt t="121794" x="5378450" y="3921125"/>
          <p14:tracePt t="121818" x="5378450" y="3914775"/>
          <p14:tracePt t="121826" x="5383213" y="3914775"/>
          <p14:tracePt t="121834" x="5389563" y="3914775"/>
          <p14:tracePt t="121840" x="5394325" y="3908425"/>
          <p14:tracePt t="121856" x="5407025" y="3903663"/>
          <p14:tracePt t="121856" x="5411788" y="3897313"/>
          <p14:tracePt t="121874" x="5422900" y="3886200"/>
          <p14:tracePt t="121890" x="5429250" y="3875088"/>
          <p14:tracePt t="121907" x="5440363" y="3857625"/>
          <p14:tracePt t="121923" x="5440363" y="3851275"/>
          <p14:tracePt t="121940" x="5446713" y="3846513"/>
          <p14:tracePt t="122010" x="5446713" y="3863975"/>
          <p14:tracePt t="122018" x="5446713" y="3879850"/>
          <p14:tracePt t="122026" x="5446713" y="3932238"/>
          <p14:tracePt t="122040" x="5446713" y="3994150"/>
          <p14:tracePt t="122056" x="5446713" y="4057650"/>
          <p14:tracePt t="122056" x="5446713" y="4086225"/>
          <p14:tracePt t="122074" x="5446713" y="4121150"/>
          <p14:tracePt t="122090" x="5446713" y="4132263"/>
          <p14:tracePt t="122107" x="5446713" y="4137025"/>
          <p14:tracePt t="122266" x="5451475" y="4137025"/>
          <p14:tracePt t="122274" x="5480050" y="4125913"/>
          <p14:tracePt t="122274" x="5594350" y="4108450"/>
          <p14:tracePt t="122290" x="5765800" y="4079875"/>
          <p14:tracePt t="122307" x="6007100" y="4046538"/>
          <p14:tracePt t="122323" x="6326188" y="4000500"/>
          <p14:tracePt t="122340" x="6646863" y="3954463"/>
          <p14:tracePt t="122356" x="6915150" y="3921125"/>
          <p14:tracePt t="122374" x="7143750" y="3886200"/>
          <p14:tracePt t="122390" x="7304088" y="3857625"/>
          <p14:tracePt t="122407" x="7412038" y="3829050"/>
          <p14:tracePt t="122423" x="7475538" y="3811588"/>
          <p14:tracePt t="122440" x="7504113" y="3800475"/>
          <p14:tracePt t="122456" x="7515225" y="3800475"/>
          <p14:tracePt t="122456" x="7515225" y="3794125"/>
          <p14:tracePt t="122530" x="7521575" y="3789363"/>
          <p14:tracePt t="122530" x="7532688" y="3789363"/>
          <p14:tracePt t="122540" x="7561263" y="3778250"/>
          <p14:tracePt t="122557" x="7600950" y="3771900"/>
          <p14:tracePt t="122573" x="7629525" y="3771900"/>
          <p14:tracePt t="122590" x="7651750" y="3778250"/>
          <p14:tracePt t="122607" x="7669213" y="3800475"/>
          <p14:tracePt t="122623" x="7686675" y="3835400"/>
          <p14:tracePt t="122640" x="7693025" y="3879850"/>
          <p14:tracePt t="122656" x="7697788" y="3921125"/>
          <p14:tracePt t="122656" x="7697788" y="3937000"/>
          <p14:tracePt t="122674" x="7697788" y="3965575"/>
          <p14:tracePt t="122690" x="7697788" y="3978275"/>
          <p14:tracePt t="122707" x="7697788" y="3989388"/>
          <p14:tracePt t="122723" x="7697788" y="3994150"/>
          <p14:tracePt t="123466" x="7693025" y="3994150"/>
          <p14:tracePt t="123482" x="7686675" y="3994150"/>
          <p14:tracePt t="123490" x="7675563" y="3994150"/>
          <p14:tracePt t="123507" x="7646988" y="3994150"/>
          <p14:tracePt t="123524" x="7618413" y="3994150"/>
          <p14:tracePt t="123540" x="7600950" y="3994150"/>
          <p14:tracePt t="123557" x="7589838" y="3994150"/>
          <p14:tracePt t="123573" x="7583488" y="3994150"/>
          <p14:tracePt t="123690" x="7578725" y="3994150"/>
          <p14:tracePt t="123698" x="7561263" y="3994150"/>
          <p14:tracePt t="123706" x="7493000" y="3994150"/>
          <p14:tracePt t="123724" x="7383463" y="3994150"/>
          <p14:tracePt t="123740" x="7258050" y="3989388"/>
          <p14:tracePt t="123757" x="7132638" y="3978275"/>
          <p14:tracePt t="123773" x="6954838" y="3949700"/>
          <p14:tracePt t="123790" x="6750050" y="3925888"/>
          <p14:tracePt t="123807" x="6526213" y="3903663"/>
          <p14:tracePt t="123824" x="6292850" y="3879850"/>
          <p14:tracePt t="123840" x="6007100" y="3846513"/>
          <p14:tracePt t="123857" x="5726113" y="3822700"/>
          <p14:tracePt t="123873" x="5326063" y="3789363"/>
          <p14:tracePt t="123891" x="5137150" y="3771900"/>
          <p14:tracePt t="123906" x="5000625" y="3754438"/>
          <p14:tracePt t="123924" x="4886325" y="3736975"/>
          <p14:tracePt t="123940" x="4794250" y="3708400"/>
          <p14:tracePt t="123957" x="4749800" y="3692525"/>
          <p14:tracePt t="123973" x="4732338" y="3679825"/>
          <p14:tracePt t="123990" x="4725988" y="3668713"/>
          <p14:tracePt t="124006" x="4725988" y="3663950"/>
          <p14:tracePt t="124082" x="4725988" y="3657600"/>
          <p14:tracePt t="124098" x="4725988" y="3651250"/>
          <p14:tracePt t="124105" x="4749800" y="3629025"/>
          <p14:tracePt t="124124" x="4765675" y="3611563"/>
          <p14:tracePt t="124140" x="4783138" y="3594100"/>
          <p14:tracePt t="124157" x="4794250" y="3578225"/>
          <p14:tracePt t="124173" x="4806950" y="3560763"/>
          <p14:tracePt t="124190" x="4806950" y="3549650"/>
          <p14:tracePt t="124206" x="4806950" y="3536950"/>
          <p14:tracePt t="124224" x="4806950" y="3532188"/>
          <p14:tracePt t="124282" x="4800600" y="3532188"/>
          <p14:tracePt t="124298" x="4794250" y="3536950"/>
          <p14:tracePt t="124306" x="4783138" y="3554413"/>
          <p14:tracePt t="124311" x="4754563" y="3589338"/>
          <p14:tracePt t="124323" x="4732338" y="3651250"/>
          <p14:tracePt t="124340" x="4714875" y="3714750"/>
          <p14:tracePt t="124356" x="4708525" y="3789363"/>
          <p14:tracePt t="124373" x="4708525" y="3868738"/>
          <p14:tracePt t="124390" x="4732338" y="3943350"/>
          <p14:tracePt t="124406" x="4772025" y="4035425"/>
          <p14:tracePt t="124423" x="4829175" y="4114800"/>
          <p14:tracePt t="124440" x="4886325" y="4171950"/>
          <p14:tracePt t="124457" x="4932363" y="4200525"/>
          <p14:tracePt t="124473" x="5011738" y="4222750"/>
          <p14:tracePt t="124490" x="5075238" y="4229100"/>
          <p14:tracePt t="124506" x="5126038" y="4229100"/>
          <p14:tracePt t="124523" x="5183188" y="4217988"/>
          <p14:tracePt t="124540" x="5235575" y="4194175"/>
          <p14:tracePt t="124556" x="5268913" y="4178300"/>
          <p14:tracePt t="124573" x="5297488" y="4149725"/>
          <p14:tracePt t="124590" x="5314950" y="4121150"/>
          <p14:tracePt t="124606" x="5332413" y="4086225"/>
          <p14:tracePt t="124623" x="5343525" y="4057650"/>
          <p14:tracePt t="124640" x="5349875" y="4017963"/>
          <p14:tracePt t="124656" x="5349875" y="3983038"/>
          <p14:tracePt t="124673" x="5343525" y="3937000"/>
          <p14:tracePt t="124690" x="5332413" y="3897313"/>
          <p14:tracePt t="124706" x="5303838" y="3857625"/>
          <p14:tracePt t="124723" x="5275263" y="3822700"/>
          <p14:tracePt t="124740" x="5251450" y="3800475"/>
          <p14:tracePt t="124756" x="5235575" y="3778250"/>
          <p14:tracePt t="124774" x="5218113" y="3760788"/>
          <p14:tracePt t="124790" x="5200650" y="3754438"/>
          <p14:tracePt t="124807" x="5183188" y="3743325"/>
          <p14:tracePt t="124823" x="5165725" y="3736975"/>
          <p14:tracePt t="124840" x="5143500" y="3736975"/>
          <p14:tracePt t="124856" x="5121275" y="3736975"/>
          <p14:tracePt t="124873" x="5057775" y="3736975"/>
          <p14:tracePt t="124890" x="5022850" y="3736975"/>
          <p14:tracePt t="124907" x="4994275" y="3743325"/>
          <p14:tracePt t="124923" x="4972050" y="3754438"/>
          <p14:tracePt t="124940" x="4949825" y="3778250"/>
          <p14:tracePt t="124956" x="4926013" y="3806825"/>
          <p14:tracePt t="124973" x="4908550" y="3829050"/>
          <p14:tracePt t="124990" x="4897438" y="3863975"/>
          <p14:tracePt t="125007" x="4886325" y="3897313"/>
          <p14:tracePt t="125023" x="4879975" y="3949700"/>
          <p14:tracePt t="125040" x="4879975" y="4000500"/>
          <p14:tracePt t="125056" x="4879975" y="4035425"/>
          <p14:tracePt t="125056" x="4879975" y="4046538"/>
          <p14:tracePt t="125074" x="4879975" y="4075113"/>
          <p14:tracePt t="125090" x="4892675" y="4097338"/>
          <p14:tracePt t="125107" x="4921250" y="4121150"/>
          <p14:tracePt t="125123" x="4960938" y="4137025"/>
          <p14:tracePt t="125141" x="4994275" y="4149725"/>
          <p14:tracePt t="125156" x="5029200" y="4154488"/>
          <p14:tracePt t="125173" x="5064125" y="4154488"/>
          <p14:tracePt t="125190" x="5086350" y="4143375"/>
          <p14:tracePt t="125207" x="5108575" y="4132263"/>
          <p14:tracePt t="125223" x="5121275" y="4114800"/>
          <p14:tracePt t="125240" x="5126038" y="4103688"/>
          <p14:tracePt t="125256" x="5126038" y="4097338"/>
          <p14:tracePt t="125256" x="5126038" y="4092575"/>
          <p14:tracePt t="125274" x="5126038" y="4086225"/>
          <p14:tracePt t="125290" x="5126038" y="4075113"/>
          <p14:tracePt t="125307" x="5126038" y="4064000"/>
          <p14:tracePt t="125323" x="5126038" y="4051300"/>
          <p14:tracePt t="125340" x="5126038" y="4046538"/>
          <p14:tracePt t="125356" x="5126038" y="4035425"/>
          <p14:tracePt t="126753" x="0" y="0"/>
        </p14:tracePtLst>
        <p14:tracePtLst>
          <p14:tracePt t="140922" x="5172075" y="4092575"/>
          <p14:tracePt t="140923" x="5160963" y="4086225"/>
          <p14:tracePt t="140940" x="5143500" y="4075113"/>
          <p14:tracePt t="140956" x="5132388" y="4068763"/>
          <p14:tracePt t="140973" x="5121275" y="4064000"/>
          <p14:tracePt t="140990" x="5114925" y="4057650"/>
          <p14:tracePt t="141006" x="5108575" y="4057650"/>
          <p14:tracePt t="141023" x="5103813" y="4051300"/>
          <p14:tracePt t="141039" x="5097463" y="4046538"/>
          <p14:tracePt t="141056" x="5092700" y="4040188"/>
          <p14:tracePt t="141073" x="5086350" y="4035425"/>
          <p14:tracePt t="141090" x="5080000" y="4029075"/>
          <p14:tracePt t="141114" x="5080000" y="4022725"/>
          <p14:tracePt t="141139" x="5075238" y="4022725"/>
          <p14:tracePt t="141146" x="5068888" y="4017963"/>
          <p14:tracePt t="141156" x="5068888" y="4011613"/>
          <p14:tracePt t="141194" x="5068888" y="4006850"/>
          <p14:tracePt t="141226" x="5064125" y="4006850"/>
          <p14:tracePt t="141234" x="5064125" y="4000500"/>
          <p14:tracePt t="141257" x="5064125" y="3994150"/>
          <p14:tracePt t="141258" x="5057775" y="3994150"/>
          <p14:tracePt t="141273" x="5057775" y="3978275"/>
          <p14:tracePt t="141290" x="5051425" y="3971925"/>
          <p14:tracePt t="141306" x="5046663" y="3960813"/>
          <p14:tracePt t="141323" x="5046663" y="3954463"/>
          <p14:tracePt t="141339" x="5040313" y="3949700"/>
          <p14:tracePt t="141357" x="5040313" y="3943350"/>
          <p14:tracePt t="141373" x="5040313" y="3937000"/>
          <p14:tracePt t="141390" x="5040313" y="3932238"/>
          <p14:tracePt t="141406" x="5035550" y="3932238"/>
          <p14:tracePt t="141474" x="5035550" y="3925888"/>
          <p14:tracePt t="141522" x="5035550" y="3921125"/>
          <p14:tracePt t="141575" x="5035550" y="3914775"/>
          <p14:tracePt t="141602" x="5035550" y="3908425"/>
          <p14:tracePt t="141650" x="5035550" y="3903663"/>
          <p14:tracePt t="142170" x="5035550" y="3908425"/>
          <p14:tracePt t="142172" x="5035550" y="3921125"/>
          <p14:tracePt t="142189" x="5051425" y="3943350"/>
          <p14:tracePt t="142206" x="5068888" y="3954463"/>
          <p14:tracePt t="142223" x="5086350" y="3965575"/>
          <p14:tracePt t="142240" x="5108575" y="3971925"/>
          <p14:tracePt t="142256" x="5126038" y="3989388"/>
          <p14:tracePt t="142273" x="5160963" y="4000500"/>
          <p14:tracePt t="142289" x="5229225" y="4022725"/>
          <p14:tracePt t="142307" x="5292725" y="4051300"/>
          <p14:tracePt t="142323" x="5372100" y="4075113"/>
          <p14:tracePt t="142340" x="5457825" y="4097338"/>
          <p14:tracePt t="142356" x="5549900" y="4114800"/>
          <p14:tracePt t="142373" x="5640388" y="4125913"/>
          <p14:tracePt t="142389" x="5715000" y="4125913"/>
          <p14:tracePt t="142406" x="5789613" y="4125913"/>
          <p14:tracePt t="142423" x="5851525" y="4125913"/>
          <p14:tracePt t="142440" x="5897563" y="4125913"/>
          <p14:tracePt t="142456" x="5937250" y="4121150"/>
          <p14:tracePt t="142473" x="5961063" y="4108450"/>
          <p14:tracePt t="142489" x="5983288" y="4097338"/>
          <p14:tracePt t="142507" x="5989638" y="4086225"/>
          <p14:tracePt t="142523" x="5994400" y="4075113"/>
          <p14:tracePt t="142540" x="6000750" y="4057650"/>
          <p14:tracePt t="142556" x="6011863" y="4040188"/>
          <p14:tracePt t="142573" x="6022975" y="4029075"/>
          <p14:tracePt t="142589" x="6035675" y="4006850"/>
          <p14:tracePt t="142606" x="6046788" y="3994150"/>
          <p14:tracePt t="142623" x="6051550" y="3983038"/>
          <p14:tracePt t="142640" x="6057900" y="3978275"/>
          <p14:tracePt t="142656" x="6057900" y="3971925"/>
          <p14:tracePt t="142673" x="6064250" y="3971925"/>
          <p14:tracePt t="142689" x="6064250" y="3965575"/>
          <p14:tracePt t="142730" x="6064250" y="3960813"/>
          <p14:tracePt t="142777" x="6064250" y="3954463"/>
          <p14:tracePt t="143338" x="6064250" y="3960813"/>
          <p14:tracePt t="143345" x="6057900" y="3983038"/>
          <p14:tracePt t="143360" x="6046788" y="4006850"/>
          <p14:tracePt t="143373" x="6022975" y="4046538"/>
          <p14:tracePt t="143389" x="5994400" y="4086225"/>
          <p14:tracePt t="143406" x="5954713" y="4121150"/>
          <p14:tracePt t="143423" x="5915025" y="4143375"/>
          <p14:tracePt t="143440" x="5857875" y="4171950"/>
          <p14:tracePt t="143456" x="5794375" y="4183063"/>
          <p14:tracePt t="143456" x="5765800" y="4189413"/>
          <p14:tracePt t="143473" x="5732463" y="4189413"/>
          <p14:tracePt t="143489" x="5646738" y="4189413"/>
          <p14:tracePt t="143507" x="5594350" y="4171950"/>
          <p14:tracePt t="143524" x="5554663" y="4149725"/>
          <p14:tracePt t="143540" x="5514975" y="4125913"/>
          <p14:tracePt t="143556" x="5486400" y="4097338"/>
          <p14:tracePt t="143573" x="5464175" y="4068763"/>
          <p14:tracePt t="143589" x="5446713" y="4051300"/>
          <p14:tracePt t="143606" x="5440363" y="4029075"/>
          <p14:tracePt t="143622" x="5429250" y="4011613"/>
          <p14:tracePt t="143639" x="5429250" y="4006850"/>
          <p14:tracePt t="145057" x="5429250" y="4011613"/>
          <p14:tracePt t="145073" x="5429250" y="4017963"/>
          <p14:tracePt t="145076" x="5429250" y="4029075"/>
          <p14:tracePt t="145089" x="5429250" y="4057650"/>
          <p14:tracePt t="145106" x="5429250" y="4068763"/>
          <p14:tracePt t="145123" x="5429250" y="4086225"/>
          <p14:tracePt t="145139" x="5429250" y="4092575"/>
          <p14:tracePt t="145225" x="5422900" y="4092575"/>
          <p14:tracePt t="145249" x="5422900" y="4097338"/>
          <p14:tracePt t="145257" x="5418138" y="4097338"/>
          <p14:tracePt t="145281" x="5411788" y="4097338"/>
          <p14:tracePt t="145306" x="5407025" y="4097338"/>
          <p14:tracePt t="145307" x="5407025" y="4103688"/>
          <p14:tracePt t="145322" x="5400675" y="4103688"/>
          <p14:tracePt t="145377" x="5394325" y="4103688"/>
          <p14:tracePt t="145457" x="5389563" y="4103688"/>
          <p14:tracePt t="145465" x="5383213" y="4103688"/>
          <p14:tracePt t="145473" x="5378450" y="4092575"/>
          <p14:tracePt t="145489" x="5372100" y="4092575"/>
          <p14:tracePt t="145506" x="5360988" y="4086225"/>
          <p14:tracePt t="146049" x="5354638" y="4086225"/>
          <p14:tracePt t="146065" x="5343525" y="4086225"/>
          <p14:tracePt t="146073" x="5314950" y="4086225"/>
          <p14:tracePt t="146089" x="5264150" y="4086225"/>
          <p14:tracePt t="146106" x="5207000" y="4079875"/>
          <p14:tracePt t="146122" x="5149850" y="4075113"/>
          <p14:tracePt t="146139" x="5114925" y="4068763"/>
          <p14:tracePt t="146156" x="5092700" y="4064000"/>
          <p14:tracePt t="146173" x="5080000" y="4064000"/>
          <p14:tracePt t="146189" x="5075238" y="4057650"/>
          <p14:tracePt t="146745" x="5080000" y="4057650"/>
          <p14:tracePt t="146761" x="5086350" y="4057650"/>
          <p14:tracePt t="146793" x="5092700" y="4057650"/>
          <p14:tracePt t="146809" x="5092700" y="4051300"/>
          <p14:tracePt t="146813" x="5097463" y="4051300"/>
          <p14:tracePt t="146857" x="5103813" y="4051300"/>
          <p14:tracePt t="146872" x="5108575" y="4051300"/>
          <p14:tracePt t="147522" x="5114925" y="4051300"/>
          <p14:tracePt t="147545" x="5121275" y="4051300"/>
          <p14:tracePt t="147561" x="5126038" y="4051300"/>
          <p14:tracePt t="147569" x="5126038" y="4046538"/>
          <p14:tracePt t="147613" x="5126038" y="4040188"/>
          <p14:tracePt t="147657" x="5132388" y="4040188"/>
          <p14:tracePt t="147665" x="5132388" y="4035425"/>
          <p14:tracePt t="147673" x="5149850" y="4035425"/>
          <p14:tracePt t="147673" x="5160963" y="4029075"/>
          <p14:tracePt t="147690" x="5189538" y="4029075"/>
          <p14:tracePt t="147706" x="5222875" y="4022725"/>
          <p14:tracePt t="147723" x="5264150" y="4022725"/>
          <p14:tracePt t="147739" x="5314950" y="4022725"/>
          <p14:tracePt t="147756" x="5354638" y="4035425"/>
          <p14:tracePt t="147772" x="5400675" y="4040188"/>
          <p14:tracePt t="147789" x="5429250" y="4051300"/>
          <p14:tracePt t="147806" x="5451475" y="4057650"/>
          <p14:tracePt t="147823" x="5464175" y="4068763"/>
          <p14:tracePt t="147873" x="5468938" y="4068763"/>
          <p14:tracePt t="148665" x="5475288" y="4068763"/>
          <p14:tracePt t="148745" x="5480050" y="4068763"/>
          <p14:tracePt t="148761" x="5492750" y="4068763"/>
          <p14:tracePt t="148772" x="5521325" y="4075113"/>
          <p14:tracePt t="148789" x="5561013" y="4086225"/>
          <p14:tracePt t="148806" x="5611813" y="4097338"/>
          <p14:tracePt t="148822" x="5668963" y="4114800"/>
          <p14:tracePt t="148839" x="5737225" y="4121150"/>
          <p14:tracePt t="148855" x="5783263" y="4125913"/>
          <p14:tracePt t="148873" x="5818188" y="4125913"/>
          <p14:tracePt t="148889" x="5846763" y="4125913"/>
          <p14:tracePt t="148906" x="5851525" y="4125913"/>
          <p14:tracePt t="149121" x="5857875" y="4125913"/>
          <p14:tracePt t="149139" x="5868988" y="4125913"/>
          <p14:tracePt t="149139" x="5880100" y="4125913"/>
          <p14:tracePt t="149156" x="5908675" y="4114800"/>
          <p14:tracePt t="149173" x="5932488" y="4108450"/>
          <p14:tracePt t="149189" x="5949950" y="4097338"/>
          <p14:tracePt t="149206" x="5961063" y="4092575"/>
          <p14:tracePt t="149222" x="5972175" y="4086225"/>
          <p14:tracePt t="149239" x="5978525" y="4086225"/>
          <p14:tracePt t="149255" x="5983288" y="4079875"/>
          <p14:tracePt t="149273" x="5989638" y="4079875"/>
          <p14:tracePt t="149289" x="5994400" y="4079875"/>
          <p14:tracePt t="149306" x="6000750" y="4079875"/>
          <p14:tracePt t="149322" x="6007100" y="4079875"/>
          <p14:tracePt t="149339" x="6011863" y="4079875"/>
          <p14:tracePt t="149417" x="6018213" y="4079875"/>
          <p14:tracePt t="149505" x="6022975" y="4079875"/>
          <p14:tracePt t="149529" x="6029325" y="4079875"/>
          <p14:tracePt t="149553" x="6035675" y="4079875"/>
          <p14:tracePt t="150361" x="6040438" y="4079875"/>
          <p14:tracePt t="150401" x="6046788" y="4079875"/>
          <p14:tracePt t="150409" x="6051550" y="4079875"/>
          <p14:tracePt t="150481" x="6057900" y="4079875"/>
          <p14:tracePt t="150753" x="6051550" y="4079875"/>
          <p14:tracePt t="150761" x="6046788" y="4079875"/>
          <p14:tracePt t="150774" x="6035675" y="4086225"/>
          <p14:tracePt t="150789" x="6018213" y="4092575"/>
          <p14:tracePt t="150805" x="6000750" y="4103688"/>
          <p14:tracePt t="150822" x="5965825" y="4114800"/>
          <p14:tracePt t="150839" x="5943600" y="4125913"/>
          <p14:tracePt t="150856" x="5908675" y="4137025"/>
          <p14:tracePt t="150872" x="5875338" y="4154488"/>
          <p14:tracePt t="150872" x="5851525" y="4154488"/>
          <p14:tracePt t="150889" x="5829300" y="4165600"/>
          <p14:tracePt t="150905" x="5800725" y="4171950"/>
          <p14:tracePt t="150923" x="5772150" y="4171950"/>
          <p14:tracePt t="150939" x="5749925" y="4178300"/>
          <p14:tracePt t="150956" x="5715000" y="4178300"/>
          <p14:tracePt t="150972" x="5675313" y="4178300"/>
          <p14:tracePt t="150989" x="5629275" y="4171950"/>
          <p14:tracePt t="151006" x="5578475" y="4165600"/>
          <p14:tracePt t="151022" x="5521325" y="4154488"/>
          <p14:tracePt t="151039" x="5446713" y="4137025"/>
          <p14:tracePt t="151056" x="5372100" y="4121150"/>
          <p14:tracePt t="151072" x="5314950" y="4108450"/>
          <p14:tracePt t="151072" x="5292725" y="4103688"/>
          <p14:tracePt t="151089" x="5257800" y="4092575"/>
          <p14:tracePt t="151105" x="5222875" y="4079875"/>
          <p14:tracePt t="151123" x="5211763" y="4075113"/>
          <p14:tracePt t="151139" x="5200650" y="4068763"/>
          <p14:tracePt t="151157" x="5194300" y="4057650"/>
          <p14:tracePt t="151226" x="5189538" y="4057650"/>
          <p14:tracePt t="151474" x="5183188" y="4064000"/>
          <p14:tracePt t="151476" x="5178425" y="4075113"/>
          <p14:tracePt t="151490" x="5154613" y="4086225"/>
          <p14:tracePt t="151507" x="5126038" y="4103688"/>
          <p14:tracePt t="151523" x="5092700" y="4108450"/>
          <p14:tracePt t="151540" x="5051425" y="4114800"/>
          <p14:tracePt t="151556" x="5022850" y="4121150"/>
          <p14:tracePt t="151573" x="5000625" y="4125913"/>
          <p14:tracePt t="151590" x="4983163" y="4125913"/>
          <p14:tracePt t="151606" x="4978400" y="4125913"/>
          <p14:tracePt t="151706" x="4978400" y="4121150"/>
          <p14:tracePt t="151723" x="4978400" y="4114800"/>
          <p14:tracePt t="151723" x="4978400" y="4103688"/>
          <p14:tracePt t="151740" x="4972050" y="4092575"/>
          <p14:tracePt t="151756" x="4972050" y="4079875"/>
          <p14:tracePt t="151773" x="4972050" y="4075113"/>
          <p14:tracePt t="151790" x="4972050" y="4068763"/>
          <p14:tracePt t="151806" x="4972050" y="4064000"/>
          <p14:tracePt t="151823" x="4972050" y="4057650"/>
          <p14:tracePt t="151840" x="4978400" y="4051300"/>
          <p14:tracePt t="151856" x="4978400" y="4046538"/>
          <p14:tracePt t="151873" x="4983163" y="4035425"/>
          <p14:tracePt t="151873" x="4989513" y="4029075"/>
          <p14:tracePt t="151890" x="5000625" y="4011613"/>
          <p14:tracePt t="151906" x="5006975" y="3994150"/>
          <p14:tracePt t="151923" x="5018088" y="3978275"/>
          <p14:tracePt t="151940" x="5029200" y="3960813"/>
          <p14:tracePt t="151956" x="5029200" y="3949700"/>
          <p14:tracePt t="151973" x="5040313" y="3937000"/>
          <p14:tracePt t="151990" x="5040313" y="3932238"/>
          <p14:tracePt t="152006" x="5046663" y="3932238"/>
          <p14:tracePt t="152024" x="5046663" y="3925888"/>
          <p14:tracePt t="152040" x="5046663" y="3914775"/>
          <p14:tracePt t="152056" x="5051425" y="3908425"/>
          <p14:tracePt t="152074" x="5051425" y="3897313"/>
          <p14:tracePt t="152090" x="5057775" y="3879850"/>
          <p14:tracePt t="152107" x="5064125" y="3863975"/>
          <p14:tracePt t="152123" x="5068888" y="3840163"/>
          <p14:tracePt t="152140" x="5075238" y="3817938"/>
          <p14:tracePt t="152156" x="5075238" y="3806825"/>
          <p14:tracePt t="152173" x="5080000" y="3789363"/>
          <p14:tracePt t="152190" x="5080000" y="3778250"/>
          <p14:tracePt t="152207" x="5080000" y="3765550"/>
          <p14:tracePt t="152223" x="5080000" y="3749675"/>
          <p14:tracePt t="152240" x="5080000" y="3732213"/>
          <p14:tracePt t="152256" x="5080000" y="3721100"/>
          <p14:tracePt t="152256" x="5080000" y="3708400"/>
          <p14:tracePt t="152274" x="5086350" y="3703638"/>
          <p14:tracePt t="152290" x="5086350" y="3679825"/>
          <p14:tracePt t="152306" x="5086350" y="3668713"/>
          <p14:tracePt t="152323" x="5086350" y="3657600"/>
          <p14:tracePt t="152340" x="5086350" y="3646488"/>
          <p14:tracePt t="152356" x="5086350" y="3629025"/>
          <p14:tracePt t="152373" x="5086350" y="3617913"/>
          <p14:tracePt t="152390" x="5086350" y="3600450"/>
          <p14:tracePt t="152407" x="5086350" y="3589338"/>
          <p14:tracePt t="152423" x="5086350" y="3578225"/>
          <p14:tracePt t="152440" x="5086350" y="3571875"/>
          <p14:tracePt t="152456" x="5086350" y="3565525"/>
          <p14:tracePt t="152594" x="5086350" y="3560763"/>
          <p14:tracePt t="152610" x="5086350" y="3554413"/>
          <p14:tracePt t="153042" x="5080000" y="3554413"/>
          <p14:tracePt t="153578" x="5080000" y="3560763"/>
          <p14:tracePt t="153594" x="5080000" y="3565525"/>
          <p14:tracePt t="153594" x="5080000" y="3571875"/>
          <p14:tracePt t="153606" x="5080000" y="3582988"/>
          <p14:tracePt t="153624" x="5080000" y="3611563"/>
          <p14:tracePt t="153639" x="5080000" y="3663950"/>
          <p14:tracePt t="153656" x="5092700" y="3743325"/>
          <p14:tracePt t="153673" x="5103813" y="3835400"/>
          <p14:tracePt t="153689" x="5121275" y="3949700"/>
          <p14:tracePt t="153706" x="5126038" y="4006850"/>
          <p14:tracePt t="153723" x="5137150" y="4064000"/>
          <p14:tracePt t="153739" x="5143500" y="4114800"/>
          <p14:tracePt t="153757" x="5154613" y="4160838"/>
          <p14:tracePt t="153773" x="5160963" y="4206875"/>
          <p14:tracePt t="153790" x="5165725" y="4229100"/>
          <p14:tracePt t="153806" x="5165725" y="4246563"/>
          <p14:tracePt t="153824" x="5165725" y="4251325"/>
          <p14:tracePt t="153922" x="5172075" y="4251325"/>
          <p14:tracePt t="153923" x="5178425" y="4240213"/>
          <p14:tracePt t="153940" x="5189538" y="4211638"/>
          <p14:tracePt t="153957" x="5207000" y="4160838"/>
          <p14:tracePt t="153973" x="5229225" y="4086225"/>
          <p14:tracePt t="153990" x="5268913" y="4006850"/>
          <p14:tracePt t="154006" x="5303838" y="3925888"/>
          <p14:tracePt t="154023" x="5343525" y="3846513"/>
          <p14:tracePt t="154040" x="5378450" y="3771900"/>
          <p14:tracePt t="154056" x="5407025" y="3714750"/>
          <p14:tracePt t="154073" x="5418138" y="3679825"/>
          <p14:tracePt t="154073" x="5422900" y="3668713"/>
          <p14:tracePt t="154090" x="5429250" y="3646488"/>
          <p14:tracePt t="154106" x="5435600" y="3629025"/>
          <p14:tracePt t="154154" x="5435600" y="3622675"/>
          <p14:tracePt t="154298" x="5435600" y="3629025"/>
          <p14:tracePt t="154306" x="5446713" y="3692525"/>
          <p14:tracePt t="154324" x="5457825" y="3771900"/>
          <p14:tracePt t="154339" x="5475288" y="3857625"/>
          <p14:tracePt t="154357" x="5492750" y="3949700"/>
          <p14:tracePt t="154373" x="5503863" y="4029075"/>
          <p14:tracePt t="154390" x="5508625" y="4086225"/>
          <p14:tracePt t="154406" x="5514975" y="4137025"/>
          <p14:tracePt t="154423" x="5514975" y="4165600"/>
          <p14:tracePt t="154439" x="5514975" y="4183063"/>
          <p14:tracePt t="154522" x="5521325" y="4183063"/>
          <p14:tracePt t="154530" x="5526088" y="4165600"/>
          <p14:tracePt t="154540" x="5549900" y="4132263"/>
          <p14:tracePt t="154557" x="5572125" y="4068763"/>
          <p14:tracePt t="154573" x="5622925" y="3983038"/>
          <p14:tracePt t="154590" x="5686425" y="3892550"/>
          <p14:tracePt t="154606" x="5743575" y="3806825"/>
          <p14:tracePt t="154623" x="5807075" y="3725863"/>
          <p14:tracePt t="154639" x="5851525" y="3663950"/>
          <p14:tracePt t="154657" x="5886450" y="3622675"/>
          <p14:tracePt t="154673" x="5897563" y="3600450"/>
          <p14:tracePt t="154690" x="5897563" y="3594100"/>
          <p14:tracePt t="154786" x="5903913" y="3606800"/>
          <p14:tracePt t="154794" x="5921375" y="3663950"/>
          <p14:tracePt t="154810" x="5949950" y="3765550"/>
          <p14:tracePt t="154823" x="5983288" y="3868738"/>
          <p14:tracePt t="154839" x="6011863" y="3971925"/>
          <p14:tracePt t="154857" x="6035675" y="4046538"/>
          <p14:tracePt t="154873" x="6051550" y="4092575"/>
          <p14:tracePt t="154873" x="6051550" y="4108450"/>
          <p14:tracePt t="154890" x="6057900" y="4125913"/>
          <p14:tracePt t="154906" x="6057900" y="4132263"/>
          <p14:tracePt t="155266" x="6064250" y="4132263"/>
          <p14:tracePt t="155306" x="6069013" y="4132263"/>
          <p14:tracePt t="155307" x="6080125" y="4121150"/>
          <p14:tracePt t="155323" x="6092825" y="4108450"/>
          <p14:tracePt t="155339" x="6103938" y="4092575"/>
          <p14:tracePt t="155356" x="6121400" y="4075113"/>
          <p14:tracePt t="155373" x="6143625" y="4051300"/>
          <p14:tracePt t="155389" x="6161088" y="4040188"/>
          <p14:tracePt t="155406" x="6178550" y="4022725"/>
          <p14:tracePt t="155423" x="6200775" y="4017963"/>
          <p14:tracePt t="155440" x="6223000" y="4006850"/>
          <p14:tracePt t="155456" x="6257925" y="3983038"/>
          <p14:tracePt t="155473" x="6315075" y="3960813"/>
          <p14:tracePt t="155489" x="6407150" y="3903663"/>
          <p14:tracePt t="155507" x="6475413" y="3857625"/>
          <p14:tracePt t="155523" x="6537325" y="3811588"/>
          <p14:tracePt t="155540" x="6583363" y="3778250"/>
          <p14:tracePt t="155556" x="6611938" y="3754438"/>
          <p14:tracePt t="155573" x="6618288" y="3749675"/>
          <p14:tracePt t="155589" x="6618288" y="3743325"/>
          <p14:tracePt t="155674" x="6618288" y="3736975"/>
          <p14:tracePt t="155690" x="6618288" y="3725863"/>
          <p14:tracePt t="155698" x="6607175" y="3708400"/>
          <p14:tracePt t="155706" x="6589713" y="3675063"/>
          <p14:tracePt t="155722" x="6565900" y="3635375"/>
          <p14:tracePt t="155740" x="6543675" y="3606800"/>
          <p14:tracePt t="155756" x="6521450" y="3560763"/>
          <p14:tracePt t="155773" x="6503988" y="3525838"/>
          <p14:tracePt t="155789" x="6497638" y="3503613"/>
          <p14:tracePt t="155806" x="6497638" y="3492500"/>
          <p14:tracePt t="155858" x="6492875" y="3497263"/>
          <p14:tracePt t="155873" x="6492875" y="3514725"/>
          <p14:tracePt t="155873" x="6492875" y="3578225"/>
          <p14:tracePt t="155889" x="6492875" y="3743325"/>
          <p14:tracePt t="155906" x="6497638" y="3875088"/>
          <p14:tracePt t="155923" x="6503988" y="4000500"/>
          <p14:tracePt t="155940" x="6526213" y="4121150"/>
          <p14:tracePt t="155956" x="6537325" y="4200525"/>
          <p14:tracePt t="155973" x="6543675" y="4257675"/>
          <p14:tracePt t="155989" x="6550025" y="4292600"/>
          <p14:tracePt t="156006" x="6550025" y="4303713"/>
          <p14:tracePt t="156106" x="6554788" y="4303713"/>
          <p14:tracePt t="156123" x="6561138" y="4286250"/>
          <p14:tracePt t="156130" x="6578600" y="4251325"/>
          <p14:tracePt t="156140" x="6618288" y="4200525"/>
          <p14:tracePt t="156156" x="6692900" y="4103688"/>
          <p14:tracePt t="156173" x="6800850" y="3989388"/>
          <p14:tracePt t="156189" x="6897688" y="3857625"/>
          <p14:tracePt t="156206" x="6994525" y="3754438"/>
          <p14:tracePt t="156223" x="7069138" y="3679825"/>
          <p14:tracePt t="156240" x="7104063" y="3629025"/>
          <p14:tracePt t="156256" x="7121525" y="3606800"/>
          <p14:tracePt t="156273" x="7126288" y="3589338"/>
          <p14:tracePt t="156289" x="7126288" y="3578225"/>
          <p14:tracePt t="156730" x="7126288" y="3582988"/>
          <p14:tracePt t="156738" x="7126288" y="3594100"/>
          <p14:tracePt t="156746" x="7126288" y="3629025"/>
          <p14:tracePt t="156759" x="7126288" y="3686175"/>
          <p14:tracePt t="156772" x="7126288" y="3754438"/>
          <p14:tracePt t="156789" x="7126288" y="3840163"/>
          <p14:tracePt t="156806" x="7126288" y="3925888"/>
          <p14:tracePt t="156822" x="7132638" y="4017963"/>
          <p14:tracePt t="156839" x="7137400" y="4086225"/>
          <p14:tracePt t="156856" x="7143750" y="4137025"/>
          <p14:tracePt t="156873" x="7150100" y="4165600"/>
          <p14:tracePt t="156889" x="7154863" y="4183063"/>
          <p14:tracePt t="157010" x="7161213" y="4183063"/>
          <p14:tracePt t="157023" x="7161213" y="4178300"/>
          <p14:tracePt t="157024" x="7172325" y="4149725"/>
          <p14:tracePt t="157039" x="7189788" y="4121150"/>
          <p14:tracePt t="157057" x="7223125" y="4064000"/>
          <p14:tracePt t="157072" x="7264400" y="3994150"/>
          <p14:tracePt t="157072" x="7280275" y="3960813"/>
          <p14:tracePt t="157091" x="7326313" y="3886200"/>
          <p14:tracePt t="157106" x="7378700" y="3811588"/>
          <p14:tracePt t="157123" x="7418388" y="3725863"/>
          <p14:tracePt t="157139" x="7458075" y="3657600"/>
          <p14:tracePt t="157156" x="7486650" y="3611563"/>
          <p14:tracePt t="157173" x="7504113" y="3582988"/>
          <p14:tracePt t="157190" x="7515225" y="3565525"/>
          <p14:tracePt t="157206" x="7521575" y="3560763"/>
          <p14:tracePt t="157223" x="7526338" y="3554413"/>
          <p14:tracePt t="157239" x="7532688" y="3549650"/>
          <p14:tracePt t="157256" x="7537450" y="3549650"/>
          <p14:tracePt t="157272" x="7543800" y="3543300"/>
          <p14:tracePt t="157290" x="7550150" y="3536950"/>
          <p14:tracePt t="157338" x="7554913" y="3536950"/>
          <p14:tracePt t="157378" x="7554913" y="3532188"/>
          <p14:tracePt t="157378" x="7561263" y="3532188"/>
          <p14:tracePt t="157394" x="7561263" y="3525838"/>
          <p14:tracePt t="157402" x="7572375" y="3525838"/>
          <p14:tracePt t="157410" x="7594600" y="3514725"/>
          <p14:tracePt t="157423" x="7618413" y="3503613"/>
          <p14:tracePt t="157439" x="7635875" y="3497263"/>
          <p14:tracePt t="157456" x="7646988" y="3492500"/>
          <p14:tracePt t="157472" x="7651750" y="3486150"/>
          <p14:tracePt t="158034" x="7651750" y="3492500"/>
          <p14:tracePt t="158056" x="7651750" y="3497263"/>
          <p14:tracePt t="158057" x="7651750" y="3508375"/>
          <p14:tracePt t="158073" x="7651750" y="3532188"/>
          <p14:tracePt t="158073" x="7651750" y="3549650"/>
          <p14:tracePt t="158091" x="7658100" y="3582988"/>
          <p14:tracePt t="158106" x="7664450" y="3606800"/>
          <p14:tracePt t="158123" x="7669213" y="3629025"/>
          <p14:tracePt t="158139" x="7675563" y="3646488"/>
          <p14:tracePt t="158156" x="7686675" y="3668713"/>
          <p14:tracePt t="158172" x="7697788" y="3708400"/>
          <p14:tracePt t="158189" x="7708900" y="3749675"/>
          <p14:tracePt t="158206" x="7726363" y="3811588"/>
          <p14:tracePt t="158223" x="7726363" y="3863975"/>
          <p14:tracePt t="158239" x="7737475" y="3914775"/>
          <p14:tracePt t="158256" x="7750175" y="3978275"/>
          <p14:tracePt t="158272" x="7761288" y="4046538"/>
          <p14:tracePt t="158290" x="7772400" y="4114800"/>
          <p14:tracePt t="158306" x="7778750" y="4143375"/>
          <p14:tracePt t="158323" x="7778750" y="4154488"/>
          <p14:tracePt t="158339" x="7778750" y="4160838"/>
          <p14:tracePt t="158546" x="7783513" y="4160838"/>
          <p14:tracePt t="158573" x="7789863" y="4143375"/>
          <p14:tracePt t="158574" x="7812088" y="4097338"/>
          <p14:tracePt t="158589" x="7847013" y="4011613"/>
          <p14:tracePt t="158607" x="7904163" y="3897313"/>
          <p14:tracePt t="158622" x="7966075" y="3789363"/>
          <p14:tracePt t="158640" x="8040688" y="3686175"/>
          <p14:tracePt t="158656" x="8121650" y="3606800"/>
          <p14:tracePt t="158673" x="8189913" y="3554413"/>
          <p14:tracePt t="158689" x="8258175" y="3503613"/>
          <p14:tracePt t="158707" x="8280400" y="3479800"/>
          <p14:tracePt t="158722" x="8297863" y="3468688"/>
          <p14:tracePt t="158740" x="8304213" y="3463925"/>
          <p14:tracePt t="158882" x="8304213" y="3468688"/>
          <p14:tracePt t="158890" x="8315325" y="3536950"/>
          <p14:tracePt t="158907" x="8337550" y="3629025"/>
          <p14:tracePt t="158922" x="8355013" y="3732213"/>
          <p14:tracePt t="158940" x="8378825" y="3835400"/>
          <p14:tracePt t="158956" x="8383588" y="3937000"/>
          <p14:tracePt t="158973" x="8389938" y="4035425"/>
          <p14:tracePt t="158989" x="8389938" y="4103688"/>
          <p14:tracePt t="159006" x="8389938" y="4137025"/>
          <p14:tracePt t="159022" x="8389938" y="4154488"/>
          <p14:tracePt t="159554" x="8383588" y="4154488"/>
          <p14:tracePt t="159562" x="8366125" y="4154488"/>
          <p14:tracePt t="159573" x="8326438" y="4154488"/>
          <p14:tracePt t="159589" x="8218488" y="4149725"/>
          <p14:tracePt t="159606" x="8051800" y="4149725"/>
          <p14:tracePt t="159623" x="7875588" y="4149725"/>
          <p14:tracePt t="159639" x="7658100" y="4149725"/>
          <p14:tracePt t="159656" x="7378700" y="4125913"/>
          <p14:tracePt t="159673" x="7064375" y="4103688"/>
          <p14:tracePt t="159689" x="6521450" y="4051300"/>
          <p14:tracePt t="159706" x="6149975" y="4035425"/>
          <p14:tracePt t="159722" x="5886450" y="4022725"/>
          <p14:tracePt t="159739" x="5692775" y="4011613"/>
          <p14:tracePt t="159756" x="5537200" y="4000500"/>
          <p14:tracePt t="159773" x="5383213" y="3978275"/>
          <p14:tracePt t="159789" x="5251450" y="3965575"/>
          <p14:tracePt t="159806" x="5132388" y="3954463"/>
          <p14:tracePt t="159822" x="5018088" y="3943350"/>
          <p14:tracePt t="159839" x="4921250" y="3937000"/>
          <p14:tracePt t="159856" x="4840288" y="3925888"/>
          <p14:tracePt t="159873" x="4772025" y="3921125"/>
          <p14:tracePt t="159889" x="4679950" y="3914775"/>
          <p14:tracePt t="159906" x="4618038" y="3914775"/>
          <p14:tracePt t="159922" x="4554538" y="3914775"/>
          <p14:tracePt t="159939" x="4492625" y="3914775"/>
          <p14:tracePt t="159956" x="4435475" y="3914775"/>
          <p14:tracePt t="159973" x="4371975" y="3914775"/>
          <p14:tracePt t="159989" x="4308475" y="3914775"/>
          <p14:tracePt t="160006" x="4251325" y="3914775"/>
          <p14:tracePt t="160022" x="4194175" y="3908425"/>
          <p14:tracePt t="160039" x="4154488" y="3908425"/>
          <p14:tracePt t="160056" x="4108450" y="3908425"/>
          <p14:tracePt t="160073" x="4075113" y="3908425"/>
          <p14:tracePt t="160089" x="4046538" y="3908425"/>
          <p14:tracePt t="160107" x="4035425" y="3908425"/>
          <p14:tracePt t="160123" x="4022725" y="3914775"/>
          <p14:tracePt t="160139" x="4017963" y="3921125"/>
          <p14:tracePt t="160156" x="4006850" y="3925888"/>
          <p14:tracePt t="160172" x="4000500" y="3925888"/>
          <p14:tracePt t="160189" x="3994150" y="3932238"/>
          <p14:tracePt t="160298" x="3994150" y="3937000"/>
          <p14:tracePt t="160313" x="4000500" y="3937000"/>
          <p14:tracePt t="160323" x="4011613" y="3943350"/>
          <p14:tracePt t="160339" x="4022725" y="3943350"/>
          <p14:tracePt t="160356" x="4035425" y="3943350"/>
          <p14:tracePt t="160554" x="4040188" y="3943350"/>
          <p14:tracePt t="160554" x="4051300" y="3943350"/>
          <p14:tracePt t="160572" x="4079875" y="3943350"/>
          <p14:tracePt t="160589" x="4137025" y="3943350"/>
          <p14:tracePt t="160606" x="4211638" y="3943350"/>
          <p14:tracePt t="160623" x="4308475" y="3937000"/>
          <p14:tracePt t="160639" x="4418013" y="3937000"/>
          <p14:tracePt t="160656" x="4525963" y="3937000"/>
          <p14:tracePt t="160672" x="4651375" y="3937000"/>
          <p14:tracePt t="160672" x="4714875" y="3937000"/>
          <p14:tracePt t="160690" x="4822825" y="3937000"/>
          <p14:tracePt t="160706" x="4926013" y="3937000"/>
          <p14:tracePt t="160723" x="5022850" y="3937000"/>
          <p14:tracePt t="160739" x="5121275" y="3937000"/>
          <p14:tracePt t="160756" x="5222875" y="3937000"/>
          <p14:tracePt t="160772" x="5321300" y="3937000"/>
          <p14:tracePt t="160790" x="5422900" y="3937000"/>
          <p14:tracePt t="160806" x="5526088" y="3937000"/>
          <p14:tracePt t="160823" x="5629275" y="3937000"/>
          <p14:tracePt t="160839" x="5743575" y="3937000"/>
          <p14:tracePt t="160856" x="5851525" y="3937000"/>
          <p14:tracePt t="160872" x="5978525" y="3937000"/>
          <p14:tracePt t="160889" x="6172200" y="3937000"/>
          <p14:tracePt t="160906" x="6315075" y="3932238"/>
          <p14:tracePt t="160923" x="6457950" y="3932238"/>
          <p14:tracePt t="160939" x="6607175" y="3932238"/>
          <p14:tracePt t="160956" x="6743700" y="3932238"/>
          <p14:tracePt t="160972" x="6880225" y="3932238"/>
          <p14:tracePt t="160989" x="6994525" y="3932238"/>
          <p14:tracePt t="161006" x="7108825" y="3932238"/>
          <p14:tracePt t="161023" x="7212013" y="3932238"/>
          <p14:tracePt t="161039" x="7308850" y="3932238"/>
          <p14:tracePt t="161056" x="7394575" y="3932238"/>
          <p14:tracePt t="161072" x="7464425" y="3932238"/>
          <p14:tracePt t="161072" x="7504113" y="3932238"/>
          <p14:tracePt t="161090" x="7566025" y="3932238"/>
          <p14:tracePt t="161106" x="7640638" y="3932238"/>
          <p14:tracePt t="161123" x="7708900" y="3932238"/>
          <p14:tracePt t="161139" x="7789863" y="3932238"/>
          <p14:tracePt t="161156" x="7858125" y="3932238"/>
          <p14:tracePt t="161172" x="7937500" y="3932238"/>
          <p14:tracePt t="161189" x="8001000" y="3925888"/>
          <p14:tracePt t="161206" x="8058150" y="3925888"/>
          <p14:tracePt t="161223" x="8132763" y="3925888"/>
          <p14:tracePt t="161239" x="8201025" y="3925888"/>
          <p14:tracePt t="161256" x="8269288" y="3925888"/>
          <p14:tracePt t="161272" x="8343900" y="3925888"/>
          <p14:tracePt t="161272" x="8366125" y="3925888"/>
          <p14:tracePt t="161289" x="8418513" y="3925888"/>
          <p14:tracePt t="161306" x="8458200" y="3925888"/>
          <p14:tracePt t="161322" x="8504238" y="3925888"/>
          <p14:tracePt t="161339" x="8543925" y="3925888"/>
          <p14:tracePt t="161356" x="8589963" y="3925888"/>
          <p14:tracePt t="161372" x="8618538" y="3925888"/>
          <p14:tracePt t="161389" x="8651875" y="3932238"/>
          <p14:tracePt t="161405" x="8686800" y="3937000"/>
          <p14:tracePt t="161423" x="8704263" y="3937000"/>
          <p14:tracePt t="161439" x="8715375" y="3937000"/>
          <p14:tracePt t="161456" x="8726488" y="3937000"/>
          <p14:tracePt t="161497" x="8726488" y="3943350"/>
          <p14:tracePt t="162681" x="8721725" y="3943350"/>
          <p14:tracePt t="162689" x="8675688" y="3943350"/>
          <p14:tracePt t="162706" x="8589963" y="3949700"/>
          <p14:tracePt t="162722" x="8469313" y="3949700"/>
          <p14:tracePt t="162739" x="8275638" y="3949700"/>
          <p14:tracePt t="162755" x="7983538" y="3932238"/>
          <p14:tracePt t="162773" x="7635875" y="3897313"/>
          <p14:tracePt t="162789" x="7223125" y="3857625"/>
          <p14:tracePt t="162806" x="6794500" y="3794125"/>
          <p14:tracePt t="162822" x="6365875" y="3732213"/>
          <p14:tracePt t="162839" x="5994400" y="3663950"/>
          <p14:tracePt t="162856" x="5703888" y="3611563"/>
          <p14:tracePt t="162873" x="5497513" y="3565525"/>
          <p14:tracePt t="162889" x="5286375" y="3492500"/>
          <p14:tracePt t="162906" x="5149850" y="3422650"/>
          <p14:tracePt t="162922" x="5018088" y="3354388"/>
          <p14:tracePt t="162939" x="4892675" y="3286125"/>
          <p14:tracePt t="162955" x="4778375" y="3222625"/>
          <p14:tracePt t="162973" x="4668838" y="3160713"/>
          <p14:tracePt t="162989" x="4578350" y="3108325"/>
          <p14:tracePt t="163006" x="4503738" y="3063875"/>
          <p14:tracePt t="163022" x="4440238" y="3028950"/>
          <p14:tracePt t="163039" x="4406900" y="3006725"/>
          <p14:tracePt t="163055" x="4371975" y="2971800"/>
          <p14:tracePt t="163073" x="4343400" y="2932113"/>
          <p14:tracePt t="163089" x="4308475" y="2886075"/>
          <p14:tracePt t="163106" x="4292600" y="2851150"/>
          <p14:tracePt t="163122" x="4279900" y="2828925"/>
          <p14:tracePt t="163139" x="4257675" y="2800350"/>
          <p14:tracePt t="163155" x="4240213" y="2778125"/>
          <p14:tracePt t="163173" x="4222750" y="2754313"/>
          <p14:tracePt t="163189" x="4200525" y="2732088"/>
          <p14:tracePt t="163206" x="4183063" y="2714625"/>
          <p14:tracePt t="163222" x="4171950" y="2708275"/>
          <p14:tracePt t="163239" x="4165600" y="2703513"/>
          <p14:tracePt t="163255" x="4160838" y="2703513"/>
          <p14:tracePt t="163545" x="4165600" y="2703513"/>
          <p14:tracePt t="163555" x="4171950" y="2703513"/>
          <p14:tracePt t="163557" x="4171950" y="2708275"/>
          <p14:tracePt t="163572" x="4178300" y="2708275"/>
          <p14:tracePt t="163609" x="4183063" y="2708275"/>
          <p14:tracePt t="163617" x="4189413" y="2708275"/>
          <p14:tracePt t="163657" x="4194175" y="2708275"/>
          <p14:tracePt t="163809" x="4200525" y="2708275"/>
          <p14:tracePt t="163825" x="4206875" y="2708275"/>
          <p14:tracePt t="163826" x="4211638" y="2708275"/>
          <p14:tracePt t="163849" x="4217988" y="2708275"/>
          <p14:tracePt t="163856" x="4229100" y="2708275"/>
          <p14:tracePt t="163872" x="4246563" y="2708275"/>
          <p14:tracePt t="163889" x="4279900" y="2708275"/>
          <p14:tracePt t="163905" x="4297363" y="2697163"/>
          <p14:tracePt t="163923" x="4303713" y="2697163"/>
          <p14:tracePt t="163939" x="4308475" y="2692400"/>
          <p14:tracePt t="163956" x="4314825" y="2686050"/>
          <p14:tracePt t="163972" x="4314825" y="2679700"/>
          <p14:tracePt t="163989" x="4321175" y="2674938"/>
          <p14:tracePt t="164025" x="4321175" y="2668588"/>
          <p14:tracePt t="164161" x="4325938" y="2668588"/>
          <p14:tracePt t="164169" x="4332288" y="2668588"/>
          <p14:tracePt t="164189" x="4360863" y="2668588"/>
          <p14:tracePt t="164190" x="4400550" y="2674938"/>
          <p14:tracePt t="164205" x="4446588" y="2686050"/>
          <p14:tracePt t="164223" x="4497388" y="2703513"/>
          <p14:tracePt t="164239" x="4543425" y="2732088"/>
          <p14:tracePt t="164256" x="4578350" y="2754313"/>
          <p14:tracePt t="164272" x="4606925" y="2789238"/>
          <p14:tracePt t="164272" x="4622800" y="2811463"/>
          <p14:tracePt t="164289" x="4664075" y="2868613"/>
          <p14:tracePt t="164305" x="4697413" y="2921000"/>
          <p14:tracePt t="164323" x="4737100" y="2971800"/>
          <p14:tracePt t="164339" x="4778375" y="3028950"/>
          <p14:tracePt t="164356" x="4811713" y="3086100"/>
          <p14:tracePt t="164372" x="4846638" y="3154363"/>
          <p14:tracePt t="164389" x="4875213" y="3228975"/>
          <p14:tracePt t="164405" x="4892675" y="3314700"/>
          <p14:tracePt t="164422" x="4897438" y="3406775"/>
          <p14:tracePt t="164439" x="4892675" y="3486150"/>
          <p14:tracePt t="164456" x="4864100" y="3565525"/>
          <p14:tracePt t="164472" x="4835525" y="3635375"/>
          <p14:tracePt t="164472" x="4818063" y="3668713"/>
          <p14:tracePt t="164489" x="4789488" y="3725863"/>
          <p14:tracePt t="164506" x="4778375" y="3754438"/>
          <p14:tracePt t="164522" x="4772025" y="3765550"/>
          <p14:tracePt t="164539" x="4772025" y="3771900"/>
          <p14:tracePt t="164705" x="4772025" y="3778250"/>
          <p14:tracePt t="164711" x="4778375" y="3789363"/>
          <p14:tracePt t="164722" x="4806950" y="3811588"/>
          <p14:tracePt t="164739" x="4864100" y="3835400"/>
          <p14:tracePt t="164756" x="4926013" y="3851275"/>
          <p14:tracePt t="164772" x="5006975" y="3863975"/>
          <p14:tracePt t="164789" x="5086350" y="3868738"/>
          <p14:tracePt t="164805" x="5165725" y="3875088"/>
          <p14:tracePt t="164823" x="5222875" y="3879850"/>
          <p14:tracePt t="164839" x="5251450" y="3879850"/>
          <p14:tracePt t="165032" x="5251450" y="3886200"/>
          <p14:tracePt t="165057" x="5251450" y="3892550"/>
          <p14:tracePt t="165058" x="5251450" y="3897313"/>
          <p14:tracePt t="165072" x="5251450" y="3925888"/>
          <p14:tracePt t="165072" x="5257800" y="3937000"/>
          <p14:tracePt t="165089" x="5275263" y="3971925"/>
          <p14:tracePt t="165106" x="5297488" y="4022725"/>
          <p14:tracePt t="165122" x="5337175" y="4086225"/>
          <p14:tracePt t="165139" x="5389563" y="4132263"/>
          <p14:tracePt t="165156" x="5446713" y="4183063"/>
          <p14:tracePt t="165172" x="5492750" y="4222750"/>
          <p14:tracePt t="165189" x="5554663" y="4257675"/>
          <p14:tracePt t="165205" x="5635625" y="4297363"/>
          <p14:tracePt t="165222" x="5726113" y="4349750"/>
          <p14:tracePt t="165239" x="5829300" y="4389438"/>
          <p14:tracePt t="165255" x="5932488" y="4429125"/>
          <p14:tracePt t="165273" x="6018213" y="4451350"/>
          <p14:tracePt t="165289" x="6161088" y="4492625"/>
          <p14:tracePt t="165306" x="6257925" y="4521200"/>
          <p14:tracePt t="165322" x="6337300" y="4543425"/>
          <p14:tracePt t="165339" x="6411913" y="4560888"/>
          <p14:tracePt t="165355" x="6480175" y="4583113"/>
          <p14:tracePt t="165372" x="6537325" y="4606925"/>
          <p14:tracePt t="165389" x="6589713" y="4611688"/>
          <p14:tracePt t="165406" x="6635750" y="4622800"/>
          <p14:tracePt t="165422" x="6675438" y="4635500"/>
          <p14:tracePt t="165439" x="6708775" y="4635500"/>
          <p14:tracePt t="165455" x="6732588" y="4646613"/>
          <p14:tracePt t="165472" x="6754813" y="4646613"/>
          <p14:tracePt t="165489" x="6783388" y="4651375"/>
          <p14:tracePt t="165506" x="6794500" y="4651375"/>
          <p14:tracePt t="165522" x="6807200" y="4651375"/>
          <p14:tracePt t="165539" x="6811963" y="4651375"/>
          <p14:tracePt t="165555" x="6818313" y="4646613"/>
          <p14:tracePt t="165572" x="6823075" y="4640263"/>
          <p14:tracePt t="165588" x="6829425" y="4635500"/>
          <p14:tracePt t="165606" x="6840538" y="4622800"/>
          <p14:tracePt t="165622" x="6851650" y="4611688"/>
          <p14:tracePt t="165639" x="6858000" y="4606925"/>
          <p14:tracePt t="165873" x="6858000" y="4600575"/>
          <p14:tracePt t="165889" x="6858000" y="4583113"/>
          <p14:tracePt t="165906" x="6858000" y="4554538"/>
          <p14:tracePt t="165922" x="6858000" y="4525963"/>
          <p14:tracePt t="165939" x="6858000" y="4497388"/>
          <p14:tracePt t="165955" x="6858000" y="4468813"/>
          <p14:tracePt t="165972" x="6858000" y="4440238"/>
          <p14:tracePt t="165989" x="6858000" y="4422775"/>
          <p14:tracePt t="166006" x="6851650" y="4411663"/>
          <p14:tracePt t="166022" x="6851650" y="4406900"/>
          <p14:tracePt t="166039" x="6851650" y="4400550"/>
          <p14:tracePt t="16764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9192"/>
    </mc:Choice>
    <mc:Fallback xmlns="">
      <p:transition spd="slow" advTm="169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3176" x="4703763" y="2211388"/>
          <p14:tracePt t="13396" x="4703763" y="2217738"/>
          <p14:tracePt t="13404" x="4697413" y="2217738"/>
          <p14:tracePt t="13412" x="4697413" y="2228850"/>
          <p14:tracePt t="13429" x="4697413" y="2239963"/>
          <p14:tracePt t="13445" x="4697413" y="2251075"/>
          <p14:tracePt t="13462" x="4697413" y="2268538"/>
          <p14:tracePt t="13478" x="4697413" y="2286000"/>
          <p14:tracePt t="13495" x="4697413" y="2308225"/>
          <p14:tracePt t="13512" x="4692650" y="2325688"/>
          <p14:tracePt t="13529" x="4692650" y="2343150"/>
          <p14:tracePt t="13545" x="4692650" y="2360613"/>
          <p14:tracePt t="13562" x="4692650" y="2378075"/>
          <p14:tracePt t="13578" x="4686300" y="2400300"/>
          <p14:tracePt t="13596" x="4686300" y="2422525"/>
          <p14:tracePt t="13612" x="4679950" y="2468563"/>
          <p14:tracePt t="13629" x="4679950" y="2497138"/>
          <p14:tracePt t="13645" x="4679950" y="2525713"/>
          <p14:tracePt t="13662" x="4679950" y="2560638"/>
          <p14:tracePt t="13678" x="4679950" y="2589213"/>
          <p14:tracePt t="13695" x="4679950" y="2628900"/>
          <p14:tracePt t="13712" x="4679950" y="2668588"/>
          <p14:tracePt t="13729" x="4679950" y="2714625"/>
          <p14:tracePt t="13745" x="4679950" y="2760663"/>
          <p14:tracePt t="13762" x="4675188" y="2817813"/>
          <p14:tracePt t="13778" x="4668838" y="2886075"/>
          <p14:tracePt t="13795" x="4668838" y="2949575"/>
          <p14:tracePt t="13795" x="4668838" y="2989263"/>
          <p14:tracePt t="13813" x="4668838" y="3057525"/>
          <p14:tracePt t="13828" x="4668838" y="3136900"/>
          <p14:tracePt t="13845" x="4668838" y="3217863"/>
          <p14:tracePt t="13862" x="4668838" y="3292475"/>
          <p14:tracePt t="13879" x="4668838" y="3365500"/>
          <p14:tracePt t="13895" x="4668838" y="3429000"/>
          <p14:tracePt t="13912" x="4668838" y="3503613"/>
          <p14:tracePt t="13928" x="4668838" y="3571875"/>
          <p14:tracePt t="13945" x="4668838" y="3651250"/>
          <p14:tracePt t="13962" x="4668838" y="3743325"/>
          <p14:tracePt t="13979" x="4668838" y="3846513"/>
          <p14:tracePt t="13995" x="4668838" y="3965575"/>
          <p14:tracePt t="13995" x="4664075" y="4029075"/>
          <p14:tracePt t="14012" x="4664075" y="4160838"/>
          <p14:tracePt t="14029" x="4657725" y="4292600"/>
          <p14:tracePt t="14046" x="4651375" y="4429125"/>
          <p14:tracePt t="14062" x="4651375" y="4578350"/>
          <p14:tracePt t="14079" x="4646613" y="4721225"/>
          <p14:tracePt t="14095" x="4646613" y="4857750"/>
          <p14:tracePt t="14112" x="4640263" y="5000625"/>
          <p14:tracePt t="14128" x="4640263" y="5137150"/>
          <p14:tracePt t="14146" x="4640263" y="5268913"/>
          <p14:tracePt t="14162" x="4635500" y="5389563"/>
          <p14:tracePt t="14179" x="4635500" y="5503863"/>
          <p14:tracePt t="14195" x="4635500" y="5611813"/>
          <p14:tracePt t="14195" x="4635500" y="5657850"/>
          <p14:tracePt t="14212" x="4635500" y="5761038"/>
          <p14:tracePt t="14228" x="4635500" y="5840413"/>
          <p14:tracePt t="14246" x="4635500" y="5897563"/>
          <p14:tracePt t="14262" x="4635500" y="5954713"/>
          <p14:tracePt t="14279" x="4635500" y="5994400"/>
          <p14:tracePt t="14295" x="4635500" y="6022975"/>
          <p14:tracePt t="14312" x="4635500" y="6051550"/>
          <p14:tracePt t="14328" x="4635500" y="6064250"/>
          <p14:tracePt t="14388" x="4640263" y="6064250"/>
          <p14:tracePt t="14591" x="4640263" y="6057900"/>
          <p14:tracePt t="14612" x="4646613" y="6057900"/>
          <p14:tracePt t="14613" x="4651375" y="6051550"/>
          <p14:tracePt t="14628" x="4664075" y="6035675"/>
          <p14:tracePt t="14646" x="4679950" y="6000750"/>
          <p14:tracePt t="14662" x="4743450" y="5937250"/>
          <p14:tracePt t="14679" x="4857750" y="5846763"/>
          <p14:tracePt t="14695" x="5006975" y="5732463"/>
          <p14:tracePt t="14712" x="5207000" y="5561013"/>
          <p14:tracePt t="14728" x="5468938" y="5365750"/>
          <p14:tracePt t="14745" x="5772150" y="5149850"/>
          <p14:tracePt t="14762" x="6097588" y="4908550"/>
          <p14:tracePt t="14779" x="6407150" y="4657725"/>
          <p14:tracePt t="14795" x="6704013" y="4435475"/>
          <p14:tracePt t="14795" x="6846888" y="4325938"/>
          <p14:tracePt t="14812" x="7115175" y="4108450"/>
          <p14:tracePt t="14828" x="7337425" y="3892550"/>
          <p14:tracePt t="14845" x="7537450" y="3679825"/>
          <p14:tracePt t="14862" x="7715250" y="3463925"/>
          <p14:tracePt t="14878" x="7851775" y="3268663"/>
          <p14:tracePt t="14895" x="7954963" y="3121025"/>
          <p14:tracePt t="14912" x="8035925" y="3000375"/>
          <p14:tracePt t="14928" x="8086725" y="2892425"/>
          <p14:tracePt t="14945" x="8126413" y="2800350"/>
          <p14:tracePt t="14962" x="8154988" y="2732088"/>
          <p14:tracePt t="14979" x="8183563" y="2679700"/>
          <p14:tracePt t="14995" x="8212138" y="2617788"/>
          <p14:tracePt t="15012" x="8223250" y="2589213"/>
          <p14:tracePt t="15029" x="8223250" y="2560638"/>
          <p14:tracePt t="15045" x="8229600" y="2549525"/>
          <p14:tracePt t="15062" x="8229600" y="2536825"/>
          <p14:tracePt t="15079" x="8235950" y="2525713"/>
          <p14:tracePt t="15095" x="8247063" y="2514600"/>
          <p14:tracePt t="15112" x="8258175" y="2497138"/>
          <p14:tracePt t="15128" x="8269288" y="2479675"/>
          <p14:tracePt t="15145" x="8280400" y="2463800"/>
          <p14:tracePt t="15162" x="8304213" y="2428875"/>
          <p14:tracePt t="15179" x="8332788" y="2400300"/>
          <p14:tracePt t="15195" x="8355013" y="2378075"/>
          <p14:tracePt t="15195" x="8372475" y="2365375"/>
          <p14:tracePt t="15212" x="8394700" y="2343150"/>
          <p14:tracePt t="15228" x="8418513" y="2320925"/>
          <p14:tracePt t="15245" x="8429625" y="2314575"/>
          <p14:tracePt t="15262" x="8435975" y="2308225"/>
          <p14:tracePt t="15278" x="8435975" y="2303463"/>
          <p14:tracePt t="15380" x="8435975" y="2314575"/>
          <p14:tracePt t="15395" x="8440738" y="2336800"/>
          <p14:tracePt t="15395" x="8440738" y="2365375"/>
          <p14:tracePt t="15396" x="8447088" y="2406650"/>
          <p14:tracePt t="15412" x="8486775" y="2582863"/>
          <p14:tracePt t="15428" x="8509000" y="2732088"/>
          <p14:tracePt t="15445" x="8532813" y="2886075"/>
          <p14:tracePt t="15462" x="8543925" y="3046413"/>
          <p14:tracePt t="15478" x="8555038" y="3194050"/>
          <p14:tracePt t="15496" x="8555038" y="3325813"/>
          <p14:tracePt t="15512" x="8561388" y="3451225"/>
          <p14:tracePt t="15529" x="8578850" y="3554413"/>
          <p14:tracePt t="15546" x="8594725" y="3646488"/>
          <p14:tracePt t="15562" x="8601075" y="3725863"/>
          <p14:tracePt t="15578" x="8612188" y="3811588"/>
          <p14:tracePt t="15595" x="8612188" y="3897313"/>
          <p14:tracePt t="15612" x="8618538" y="4029075"/>
          <p14:tracePt t="15629" x="8618538" y="4132263"/>
          <p14:tracePt t="15645" x="8623300" y="4222750"/>
          <p14:tracePt t="15662" x="8629650" y="4303713"/>
          <p14:tracePt t="15678" x="8636000" y="4394200"/>
          <p14:tracePt t="15695" x="8647113" y="4486275"/>
          <p14:tracePt t="15712" x="8658225" y="4589463"/>
          <p14:tracePt t="15729" x="8669338" y="4686300"/>
          <p14:tracePt t="15745" x="8675688" y="4789488"/>
          <p14:tracePt t="15762" x="8680450" y="4897438"/>
          <p14:tracePt t="15778" x="8686800" y="4994275"/>
          <p14:tracePt t="15795" x="8686800" y="5086350"/>
          <p14:tracePt t="15812" x="8686800" y="5211763"/>
          <p14:tracePt t="15829" x="8686800" y="5286375"/>
          <p14:tracePt t="15845" x="8686800" y="5332413"/>
          <p14:tracePt t="15862" x="8686800" y="5372100"/>
          <p14:tracePt t="15878" x="8686800" y="5400675"/>
          <p14:tracePt t="15895" x="8686800" y="5411788"/>
          <p14:tracePt t="15912" x="8686800" y="5418138"/>
          <p14:tracePt t="15928" x="8686800" y="5422900"/>
          <p14:tracePt t="15945" x="8686800" y="5429250"/>
          <p14:tracePt t="15962" x="8686800" y="5440363"/>
          <p14:tracePt t="15978" x="8686800" y="5457825"/>
          <p14:tracePt t="15995" x="8686800" y="5468938"/>
          <p14:tracePt t="16012" x="8686800" y="5497513"/>
          <p14:tracePt t="16029" x="8686800" y="5526088"/>
          <p14:tracePt t="16045" x="8686800" y="5561013"/>
          <p14:tracePt t="16062" x="8686800" y="5594350"/>
          <p14:tracePt t="16078" x="8680450" y="5629275"/>
          <p14:tracePt t="16095" x="8675688" y="5657850"/>
          <p14:tracePt t="16112" x="8675688" y="5675313"/>
          <p14:tracePt t="16130" x="8675688" y="5680075"/>
          <p14:tracePt t="16501" x="8675688" y="5675313"/>
          <p14:tracePt t="16509" x="8675688" y="5668963"/>
          <p14:tracePt t="16517" x="8675688" y="5651500"/>
          <p14:tracePt t="16529" x="8675688" y="5622925"/>
          <p14:tracePt t="16546" x="8680450" y="5578475"/>
          <p14:tracePt t="16564" x="8686800" y="5492750"/>
          <p14:tracePt t="16579" x="8693150" y="5372100"/>
          <p14:tracePt t="16596" x="8693150" y="5218113"/>
          <p14:tracePt t="16613" x="8651875" y="4892675"/>
          <p14:tracePt t="16630" x="8618538" y="4622800"/>
          <p14:tracePt t="16646" x="8543925" y="4308475"/>
          <p14:tracePt t="16663" x="8447088" y="3971925"/>
          <p14:tracePt t="16679" x="8350250" y="3679825"/>
          <p14:tracePt t="16696" x="8240713" y="3417888"/>
          <p14:tracePt t="16712" x="8137525" y="3165475"/>
          <p14:tracePt t="16729" x="8040688" y="2954338"/>
          <p14:tracePt t="16746" x="7961313" y="2765425"/>
          <p14:tracePt t="16763" x="7886700" y="2617788"/>
          <p14:tracePt t="16779" x="7812088" y="2486025"/>
          <p14:tracePt t="16796" x="7743825" y="2389188"/>
          <p14:tracePt t="16812" x="7646988" y="2257425"/>
          <p14:tracePt t="16830" x="7583488" y="2193925"/>
          <p14:tracePt t="16846" x="7515225" y="2132013"/>
          <p14:tracePt t="16863" x="7451725" y="2085975"/>
          <p14:tracePt t="16879" x="7389813" y="2046288"/>
          <p14:tracePt t="16896" x="7326313" y="2006600"/>
          <p14:tracePt t="16912" x="7275513" y="1978025"/>
          <p14:tracePt t="16929" x="7246938" y="1949450"/>
          <p14:tracePt t="16946" x="7218363" y="1914525"/>
          <p14:tracePt t="16963" x="7172325" y="1874838"/>
          <p14:tracePt t="16979" x="7121525" y="1811338"/>
          <p14:tracePt t="16996" x="7069138" y="1754188"/>
          <p14:tracePt t="17012" x="6989763" y="1663700"/>
          <p14:tracePt t="17030" x="6943725" y="1611313"/>
          <p14:tracePt t="17046" x="6908800" y="1577975"/>
          <p14:tracePt t="17063" x="6892925" y="1549400"/>
          <p14:tracePt t="17079" x="6875463" y="1525588"/>
          <p14:tracePt t="17096" x="6858000" y="1503363"/>
          <p14:tracePt t="17112" x="6835775" y="1474788"/>
          <p14:tracePt t="17129" x="6829425" y="1457325"/>
          <p14:tracePt t="17147" x="6811963" y="1428750"/>
          <p14:tracePt t="17162" x="6794500" y="1406525"/>
          <p14:tracePt t="17180" x="6778625" y="1382713"/>
          <p14:tracePt t="17196" x="6765925" y="1360488"/>
          <p14:tracePt t="17196" x="6761163" y="1349375"/>
          <p14:tracePt t="17213" x="6743700" y="1320800"/>
          <p14:tracePt t="17229" x="6737350" y="1303338"/>
          <p14:tracePt t="17246" x="6726238" y="1285875"/>
          <p14:tracePt t="17262" x="6726238" y="1274763"/>
          <p14:tracePt t="17397" x="6726238" y="1279525"/>
          <p14:tracePt t="17399" x="6726238" y="1285875"/>
          <p14:tracePt t="17413" x="6726238" y="1303338"/>
          <p14:tracePt t="17429" x="6726238" y="1331913"/>
          <p14:tracePt t="17447" x="6732588" y="1360488"/>
          <p14:tracePt t="17462" x="6737350" y="1400175"/>
          <p14:tracePt t="17480" x="6743700" y="1446213"/>
          <p14:tracePt t="17496" x="6750050" y="1479550"/>
          <p14:tracePt t="17513" x="6754813" y="1508125"/>
          <p14:tracePt t="17529" x="6761163" y="1536700"/>
          <p14:tracePt t="17546" x="6761163" y="1554163"/>
          <p14:tracePt t="17563" x="6761163" y="1571625"/>
          <p14:tracePt t="17579" x="6761163" y="1582738"/>
          <p14:tracePt t="17596" x="6761163" y="1593850"/>
          <p14:tracePt t="17613" x="6761163" y="1606550"/>
          <p14:tracePt t="17629" x="6761163" y="1617663"/>
          <p14:tracePt t="17646" x="6765925" y="1635125"/>
          <p14:tracePt t="17663" x="6765925" y="1646238"/>
          <p14:tracePt t="17680" x="6765925" y="1674813"/>
          <p14:tracePt t="17696" x="6772275" y="1697038"/>
          <p14:tracePt t="17713" x="6778625" y="1725613"/>
          <p14:tracePt t="17729" x="6783388" y="1754188"/>
          <p14:tracePt t="17746" x="6783388" y="1782763"/>
          <p14:tracePt t="17762" x="6783388" y="1806575"/>
          <p14:tracePt t="17780" x="6789738" y="1828800"/>
          <p14:tracePt t="17796" x="6794500" y="1851025"/>
          <p14:tracePt t="17796" x="6794500" y="1863725"/>
          <p14:tracePt t="17813" x="6800850" y="1892300"/>
          <p14:tracePt t="17829" x="6800850" y="1920875"/>
          <p14:tracePt t="17846" x="6800850" y="1943100"/>
          <p14:tracePt t="17862" x="6807200" y="1971675"/>
          <p14:tracePt t="17880" x="6807200" y="2000250"/>
          <p14:tracePt t="17896" x="6807200" y="2039938"/>
          <p14:tracePt t="17913" x="6811963" y="2079625"/>
          <p14:tracePt t="17929" x="6811963" y="2120900"/>
          <p14:tracePt t="17946" x="6811963" y="2160588"/>
          <p14:tracePt t="17962" x="6811963" y="2189163"/>
          <p14:tracePt t="17980" x="6818313" y="2217738"/>
          <p14:tracePt t="17996" x="6818313" y="2235200"/>
          <p14:tracePt t="17996" x="6818313" y="2246313"/>
          <p14:tracePt t="18013" x="6818313" y="2257425"/>
          <p14:tracePt t="18205" x="6818313" y="2263775"/>
          <p14:tracePt t="18221" x="6818313" y="2268538"/>
          <p14:tracePt t="18253" x="6818313" y="2274888"/>
          <p14:tracePt t="19837" x="6811963" y="2274888"/>
          <p14:tracePt t="19877" x="6807200" y="2274888"/>
          <p14:tracePt t="19879" x="6800850" y="2274888"/>
          <p14:tracePt t="19896" x="6794500" y="2279650"/>
          <p14:tracePt t="19912" x="6778625" y="2279650"/>
          <p14:tracePt t="19929" x="6761163" y="2279650"/>
          <p14:tracePt t="19946" x="6726238" y="2279650"/>
          <p14:tracePt t="19963" x="6697663" y="2279650"/>
          <p14:tracePt t="19979" x="6664325" y="2279650"/>
          <p14:tracePt t="19996" x="6629400" y="2279650"/>
          <p14:tracePt t="20012" x="6554788" y="2279650"/>
          <p14:tracePt t="20029" x="6497638" y="2279650"/>
          <p14:tracePt t="20046" x="6429375" y="2279650"/>
          <p14:tracePt t="20062" x="6354763" y="2274888"/>
          <p14:tracePt t="20079" x="6292850" y="2274888"/>
          <p14:tracePt t="20096" x="6240463" y="2268538"/>
          <p14:tracePt t="20112" x="6194425" y="2263775"/>
          <p14:tracePt t="20129" x="6149975" y="2257425"/>
          <p14:tracePt t="20146" x="6121400" y="2246313"/>
          <p14:tracePt t="20162" x="6086475" y="2239963"/>
          <p14:tracePt t="20179" x="6057900" y="2228850"/>
          <p14:tracePt t="20196" x="6022975" y="2217738"/>
          <p14:tracePt t="20212" x="5978525" y="2206625"/>
          <p14:tracePt t="20230" x="5949950" y="2193925"/>
          <p14:tracePt t="20246" x="5915025" y="2182813"/>
          <p14:tracePt t="20262" x="5897563" y="2182813"/>
          <p14:tracePt t="20279" x="5886450" y="2178050"/>
          <p14:tracePt t="20296" x="5880100" y="2178050"/>
          <p14:tracePt t="20381" x="5875338" y="2178050"/>
          <p14:tracePt t="20397" x="5864225" y="2178050"/>
          <p14:tracePt t="20397" x="5857875" y="2171700"/>
          <p14:tracePt t="20412" x="5818188" y="2171700"/>
          <p14:tracePt t="20429" x="5794375" y="2171700"/>
          <p14:tracePt t="20446" x="5772150" y="2171700"/>
          <p14:tracePt t="20462" x="5743575" y="2171700"/>
          <p14:tracePt t="20480" x="5732463" y="2171700"/>
          <p14:tracePt t="20496" x="5726113" y="2171700"/>
          <p14:tracePt t="20853" x="5726113" y="2165350"/>
          <p14:tracePt t="20989" x="5721350" y="2165350"/>
          <p14:tracePt t="21012" x="5703888" y="2165350"/>
          <p14:tracePt t="21014" x="5680075" y="2182813"/>
          <p14:tracePt t="21029" x="5651500" y="2200275"/>
          <p14:tracePt t="21046" x="5629275" y="2222500"/>
          <p14:tracePt t="21062" x="5611813" y="2257425"/>
          <p14:tracePt t="21079" x="5600700" y="2303463"/>
          <p14:tracePt t="21095" x="5594350" y="2343150"/>
          <p14:tracePt t="21113" x="5589588" y="2378075"/>
          <p14:tracePt t="21129" x="5583238" y="2411413"/>
          <p14:tracePt t="21146" x="5578475" y="2428875"/>
          <p14:tracePt t="21162" x="5578475" y="2439988"/>
          <p14:tracePt t="21179" x="5578475" y="2446338"/>
          <p14:tracePt t="22022" x="5589588" y="2446338"/>
          <p14:tracePt t="22030" x="5607050" y="2439988"/>
          <p14:tracePt t="22047" x="5622925" y="2428875"/>
          <p14:tracePt t="22063" x="5646738" y="2417763"/>
          <p14:tracePt t="22080" x="5680075" y="2400300"/>
          <p14:tracePt t="22096" x="5737225" y="2365375"/>
          <p14:tracePt t="22113" x="5807075" y="2325688"/>
          <p14:tracePt t="22130" x="5908675" y="2263775"/>
          <p14:tracePt t="22146" x="6029325" y="2182813"/>
          <p14:tracePt t="22164" x="6178550" y="2079625"/>
          <p14:tracePt t="22180" x="6308725" y="1989138"/>
          <p14:tracePt t="22197" x="6423025" y="1903413"/>
          <p14:tracePt t="22213" x="6572250" y="1778000"/>
          <p14:tracePt t="22231" x="6651625" y="1703388"/>
          <p14:tracePt t="22246" x="6704013" y="1639888"/>
          <p14:tracePt t="22263" x="6743700" y="1582738"/>
          <p14:tracePt t="22280" x="6772275" y="1536700"/>
          <p14:tracePt t="22297" x="6794500" y="1497013"/>
          <p14:tracePt t="22313" x="6807200" y="1468438"/>
          <p14:tracePt t="22330" x="6823075" y="1439863"/>
          <p14:tracePt t="22346" x="6840538" y="1411288"/>
          <p14:tracePt t="22364" x="6851650" y="1400175"/>
          <p14:tracePt t="22380" x="6864350" y="1382713"/>
          <p14:tracePt t="22397" x="6864350" y="1371600"/>
          <p14:tracePt t="22413" x="6869113" y="1360488"/>
          <p14:tracePt t="22431" x="6869113" y="1354138"/>
          <p14:tracePt t="22446" x="6869113" y="1349375"/>
          <p14:tracePt t="22502" x="6869113" y="1343025"/>
          <p14:tracePt t="22521" x="6869113" y="1336675"/>
          <p14:tracePt t="22530" x="6869113" y="1331913"/>
          <p14:tracePt t="22546" x="6869113" y="1320800"/>
          <p14:tracePt t="22564" x="6864350" y="1314450"/>
          <p14:tracePt t="22580" x="6846888" y="1296988"/>
          <p14:tracePt t="22597" x="6829425" y="1279525"/>
          <p14:tracePt t="22613" x="6800850" y="1263650"/>
          <p14:tracePt t="22631" x="6789738" y="1257300"/>
          <p14:tracePt t="22678" x="6783388" y="1257300"/>
          <p14:tracePt t="22766" x="6778625" y="1257300"/>
          <p14:tracePt t="22798" x="6778625" y="1263650"/>
          <p14:tracePt t="22798" x="6772275" y="1268413"/>
          <p14:tracePt t="22813" x="6765925" y="1292225"/>
          <p14:tracePt t="22831" x="6761163" y="1314450"/>
          <p14:tracePt t="22846" x="6761163" y="1331913"/>
          <p14:tracePt t="22864" x="6761163" y="1354138"/>
          <p14:tracePt t="22880" x="6761163" y="1377950"/>
          <p14:tracePt t="22897" x="6761163" y="1400175"/>
          <p14:tracePt t="22913" x="6761163" y="1417638"/>
          <p14:tracePt t="22930" x="6761163" y="1439863"/>
          <p14:tracePt t="22946" x="6761163" y="1457325"/>
          <p14:tracePt t="22964" x="6761163" y="1485900"/>
          <p14:tracePt t="22980" x="6761163" y="1514475"/>
          <p14:tracePt t="22997" x="6761163" y="1554163"/>
          <p14:tracePt t="23013" x="6761163" y="1628775"/>
          <p14:tracePt t="23030" x="6761163" y="1685925"/>
          <p14:tracePt t="23046" x="6765925" y="1743075"/>
          <p14:tracePt t="23063" x="6765925" y="1782763"/>
          <p14:tracePt t="23080" x="6765925" y="1828800"/>
          <p14:tracePt t="23097" x="6765925" y="1868488"/>
          <p14:tracePt t="23113" x="6765925" y="1914525"/>
          <p14:tracePt t="23130" x="6765925" y="1954213"/>
          <p14:tracePt t="23147" x="6765925" y="1993900"/>
          <p14:tracePt t="23164" x="6765925" y="2022475"/>
          <p14:tracePt t="23180" x="6765925" y="2046288"/>
          <p14:tracePt t="23197" x="6765925" y="2063750"/>
          <p14:tracePt t="23213" x="6765925" y="2079625"/>
          <p14:tracePt t="23342" x="6765925" y="2085975"/>
          <p14:tracePt t="23358" x="6765925" y="2092325"/>
          <p14:tracePt t="23365" x="6765925" y="2097088"/>
          <p14:tracePt t="23382" x="6765925" y="2114550"/>
          <p14:tracePt t="23397" x="6761163" y="2136775"/>
          <p14:tracePt t="23413" x="6761163" y="2171700"/>
          <p14:tracePt t="23430" x="6754813" y="2200275"/>
          <p14:tracePt t="23446" x="6750050" y="2222500"/>
          <p14:tracePt t="23463" x="6750050" y="2246313"/>
          <p14:tracePt t="23480" x="6750050" y="2268538"/>
          <p14:tracePt t="23497" x="6750050" y="2286000"/>
          <p14:tracePt t="23513" x="6743700" y="2292350"/>
          <p14:tracePt t="23530" x="6737350" y="2297113"/>
          <p14:tracePt t="24326" x="6737350" y="2292350"/>
          <p14:tracePt t="24350" x="6732588" y="2279650"/>
          <p14:tracePt t="24358" x="6726238" y="2274888"/>
          <p14:tracePt t="24366" x="6715125" y="2257425"/>
          <p14:tracePt t="24380" x="6697663" y="2239963"/>
          <p14:tracePt t="24396" x="6675438" y="2228850"/>
          <p14:tracePt t="24396" x="6664325" y="2222500"/>
          <p14:tracePt t="24414" x="6657975" y="2217738"/>
          <p14:tracePt t="24430" x="6646863" y="2211388"/>
          <p14:tracePt t="24447" x="6640513" y="2211388"/>
          <p14:tracePt t="24549" x="6635750" y="2211388"/>
          <p14:tracePt t="24558" x="6635750" y="2206625"/>
          <p14:tracePt t="24572" x="6623050" y="2200275"/>
          <p14:tracePt t="24580" x="6583363" y="2189163"/>
          <p14:tracePt t="24596" x="6537325" y="2165350"/>
          <p14:tracePt t="24596" x="6497638" y="2154238"/>
          <p14:tracePt t="24614" x="6423025" y="2132013"/>
          <p14:tracePt t="24630" x="6350000" y="2114550"/>
          <p14:tracePt t="24647" x="6275388" y="2097088"/>
          <p14:tracePt t="24663" x="6211888" y="2092325"/>
          <p14:tracePt t="24681" x="6161088" y="2079625"/>
          <p14:tracePt t="24696" x="6115050" y="2068513"/>
          <p14:tracePt t="24714" x="6086475" y="2063750"/>
          <p14:tracePt t="24730" x="6064250" y="2057400"/>
          <p14:tracePt t="24747" x="6040438" y="2057400"/>
          <p14:tracePt t="24763" x="6022975" y="2057400"/>
          <p14:tracePt t="24780" x="6018213" y="2057400"/>
          <p14:tracePt t="24796" x="6007100" y="2057400"/>
          <p14:tracePt t="24813" x="5994400" y="2057400"/>
          <p14:tracePt t="24830" x="5983288" y="2063750"/>
          <p14:tracePt t="24846" x="5965825" y="2074863"/>
          <p14:tracePt t="24863" x="5949950" y="2079625"/>
          <p14:tracePt t="24880" x="5921375" y="2097088"/>
          <p14:tracePt t="24896" x="5892800" y="2114550"/>
          <p14:tracePt t="24913" x="5851525" y="2125663"/>
          <p14:tracePt t="24930" x="5822950" y="2143125"/>
          <p14:tracePt t="24947" x="5794375" y="2160588"/>
          <p14:tracePt t="24963" x="5761038" y="2189163"/>
          <p14:tracePt t="24980" x="5737225" y="2206625"/>
          <p14:tracePt t="24996" x="5726113" y="2235200"/>
          <p14:tracePt t="24996" x="5721350" y="2246313"/>
          <p14:tracePt t="25013" x="5703888" y="2274888"/>
          <p14:tracePt t="25030" x="5697538" y="2292350"/>
          <p14:tracePt t="25046" x="5692775" y="2303463"/>
          <p14:tracePt t="25063" x="5692775" y="2308225"/>
          <p14:tracePt t="25230" x="5692775" y="2297113"/>
          <p14:tracePt t="25232" x="5708650" y="2279650"/>
          <p14:tracePt t="25246" x="5754688" y="2251075"/>
          <p14:tracePt t="25263" x="5822950" y="2211388"/>
          <p14:tracePt t="25280" x="5892800" y="2171700"/>
          <p14:tracePt t="25296" x="5983288" y="2125663"/>
          <p14:tracePt t="25313" x="6086475" y="2085975"/>
          <p14:tracePt t="25330" x="6194425" y="2039938"/>
          <p14:tracePt t="25346" x="6332538" y="2006600"/>
          <p14:tracePt t="25363" x="6475413" y="1978025"/>
          <p14:tracePt t="25380" x="6629400" y="1954213"/>
          <p14:tracePt t="25396" x="6772275" y="1943100"/>
          <p14:tracePt t="25413" x="6983413" y="1936750"/>
          <p14:tracePt t="25430" x="7097713" y="1936750"/>
          <p14:tracePt t="25446" x="7200900" y="1936750"/>
          <p14:tracePt t="25464" x="7275513" y="1943100"/>
          <p14:tracePt t="25479" x="7350125" y="1960563"/>
          <p14:tracePt t="25497" x="7407275" y="1982788"/>
          <p14:tracePt t="25513" x="7469188" y="2017713"/>
          <p14:tracePt t="25530" x="7508875" y="2039938"/>
          <p14:tracePt t="25546" x="7543800" y="2063750"/>
          <p14:tracePt t="25563" x="7566025" y="2085975"/>
          <p14:tracePt t="25579" x="7583488" y="2114550"/>
          <p14:tracePt t="25597" x="7600950" y="2143125"/>
          <p14:tracePt t="25613" x="7635875" y="2217738"/>
          <p14:tracePt t="25631" x="7658100" y="2257425"/>
          <p14:tracePt t="25646" x="7675563" y="2279650"/>
          <p14:tracePt t="25664" x="7680325" y="2297113"/>
          <p14:tracePt t="25679" x="7686675" y="2308225"/>
          <p14:tracePt t="25697" x="7686675" y="2314575"/>
          <p14:tracePt t="26005" x="7686675" y="2308225"/>
          <p14:tracePt t="26022" x="7686675" y="2303463"/>
          <p14:tracePt t="26024" x="7686675" y="2292350"/>
          <p14:tracePt t="26030" x="7640638" y="2251075"/>
          <p14:tracePt t="26046" x="7543800" y="2182813"/>
          <p14:tracePt t="26063" x="7412038" y="2108200"/>
          <p14:tracePt t="26080" x="7246938" y="2039938"/>
          <p14:tracePt t="26097" x="7023100" y="1978025"/>
          <p14:tracePt t="26113" x="6789738" y="1920875"/>
          <p14:tracePt t="26130" x="6543675" y="1879600"/>
          <p14:tracePt t="26146" x="6257925" y="1846263"/>
          <p14:tracePt t="26163" x="5954713" y="1800225"/>
          <p14:tracePt t="26179" x="5732463" y="1778000"/>
          <p14:tracePt t="26197" x="5583238" y="1760538"/>
          <p14:tracePt t="26213" x="5407025" y="1749425"/>
          <p14:tracePt t="26230" x="5326063" y="1743075"/>
          <p14:tracePt t="26246" x="5268913" y="1743075"/>
          <p14:tracePt t="26263" x="5229225" y="1743075"/>
          <p14:tracePt t="26279" x="5200650" y="1743075"/>
          <p14:tracePt t="26297" x="5189538" y="1754188"/>
          <p14:tracePt t="26313" x="5178425" y="1765300"/>
          <p14:tracePt t="26330" x="5160963" y="1782763"/>
          <p14:tracePt t="26346" x="5143500" y="1793875"/>
          <p14:tracePt t="26363" x="5126038" y="1806575"/>
          <p14:tracePt t="26379" x="5103813" y="1822450"/>
          <p14:tracePt t="26397" x="5092700" y="1839913"/>
          <p14:tracePt t="26413" x="5086350" y="1863725"/>
          <p14:tracePt t="26430" x="5080000" y="1874838"/>
          <p14:tracePt t="26446" x="5080000" y="1885950"/>
          <p14:tracePt t="26463" x="5075238" y="1903413"/>
          <p14:tracePt t="26479" x="5068888" y="1914525"/>
          <p14:tracePt t="26497" x="5068888" y="1925638"/>
          <p14:tracePt t="26513" x="5064125" y="1943100"/>
          <p14:tracePt t="26530" x="5057775" y="1954213"/>
          <p14:tracePt t="26546" x="5057775" y="1965325"/>
          <p14:tracePt t="26563" x="5057775" y="1971675"/>
          <p14:tracePt t="26579" x="5051425" y="1978025"/>
          <p14:tracePt t="26597" x="5051425" y="1989138"/>
          <p14:tracePt t="26613" x="5040313" y="2006600"/>
          <p14:tracePt t="26630" x="5035550" y="2017713"/>
          <p14:tracePt t="26646" x="5035550" y="2028825"/>
          <p14:tracePt t="26663" x="5029200" y="2035175"/>
          <p14:tracePt t="26869" x="5029200" y="2028825"/>
          <p14:tracePt t="26877" x="5029200" y="2017713"/>
          <p14:tracePt t="26882" x="5046663" y="2000250"/>
          <p14:tracePt t="26896" x="5080000" y="1960563"/>
          <p14:tracePt t="26913" x="5132388" y="1931988"/>
          <p14:tracePt t="26930" x="5189538" y="1903413"/>
          <p14:tracePt t="26946" x="5268913" y="1857375"/>
          <p14:tracePt t="26963" x="5372100" y="1811338"/>
          <p14:tracePt t="26979" x="5508625" y="1765300"/>
          <p14:tracePt t="26996" x="5646738" y="1731963"/>
          <p14:tracePt t="27013" x="5864225" y="1697038"/>
          <p14:tracePt t="27030" x="6029325" y="1674813"/>
          <p14:tracePt t="27046" x="6200775" y="1657350"/>
          <p14:tracePt t="27063" x="6354763" y="1639888"/>
          <p14:tracePt t="27079" x="6521450" y="1635125"/>
          <p14:tracePt t="27096" x="6704013" y="1628775"/>
          <p14:tracePt t="27113" x="6869113" y="1628775"/>
          <p14:tracePt t="27129" x="7040563" y="1628775"/>
          <p14:tracePt t="27146" x="7212013" y="1628775"/>
          <p14:tracePt t="27163" x="7361238" y="1635125"/>
          <p14:tracePt t="27180" x="7493000" y="1639888"/>
          <p14:tracePt t="27196" x="7612063" y="1663700"/>
          <p14:tracePt t="27213" x="7743825" y="1708150"/>
          <p14:tracePt t="27230" x="7812088" y="1749425"/>
          <p14:tracePt t="27247" x="7851775" y="1789113"/>
          <p14:tracePt t="27263" x="7897813" y="1839913"/>
          <p14:tracePt t="27280" x="7926388" y="1879600"/>
          <p14:tracePt t="27296" x="7954963" y="1914525"/>
          <p14:tracePt t="27313" x="7972425" y="1936750"/>
          <p14:tracePt t="27329" x="7978775" y="1954213"/>
          <p14:tracePt t="27347" x="7983538" y="1971675"/>
          <p14:tracePt t="27363" x="7994650" y="1989138"/>
          <p14:tracePt t="27380" x="7994650" y="2006600"/>
          <p14:tracePt t="27396" x="8001000" y="2017713"/>
          <p14:tracePt t="27396" x="8007350" y="2022475"/>
          <p14:tracePt t="27429" x="8007350" y="2028825"/>
          <p14:tracePt t="27469" x="8007350" y="2035175"/>
          <p14:tracePt t="27949" x="7994650" y="2035175"/>
          <p14:tracePt t="27957" x="7972425" y="2035175"/>
          <p14:tracePt t="27966" x="7926388" y="2035175"/>
          <p14:tracePt t="27980" x="7851775" y="2035175"/>
          <p14:tracePt t="27996" x="7761288" y="2035175"/>
          <p14:tracePt t="27996" x="7704138" y="2035175"/>
          <p14:tracePt t="28013" x="7594600" y="2035175"/>
          <p14:tracePt t="28029" x="7486650" y="2035175"/>
          <p14:tracePt t="28046" x="7378700" y="2035175"/>
          <p14:tracePt t="28063" x="7269163" y="2035175"/>
          <p14:tracePt t="28080" x="7161213" y="2035175"/>
          <p14:tracePt t="28096" x="7064375" y="2035175"/>
          <p14:tracePt t="28113" x="6983413" y="2035175"/>
          <p14:tracePt t="28129" x="6915150" y="2028825"/>
          <p14:tracePt t="28146" x="6864350" y="2022475"/>
          <p14:tracePt t="28163" x="6829425" y="2022475"/>
          <p14:tracePt t="28180" x="6800850" y="2022475"/>
          <p14:tracePt t="28196" x="6794500" y="2022475"/>
          <p14:tracePt t="28196" x="6789738" y="2022475"/>
          <p14:tracePt t="28931" x="0" y="0"/>
        </p14:tracePtLst>
        <p14:tracePtLst>
          <p14:tracePt t="52080" x="6869113" y="1308100"/>
          <p14:tracePt t="52118" x="6869113" y="1314450"/>
          <p14:tracePt t="52190" x="6869113" y="1320800"/>
          <p14:tracePt t="52238" x="6869113" y="1325563"/>
          <p14:tracePt t="52254" x="6869113" y="1336675"/>
          <p14:tracePt t="52263" x="6869113" y="1343025"/>
          <p14:tracePt t="52280" x="6869113" y="1354138"/>
          <p14:tracePt t="52297" x="6875463" y="1365250"/>
          <p14:tracePt t="52313" x="6875463" y="1377950"/>
          <p14:tracePt t="52330" x="6875463" y="1389063"/>
          <p14:tracePt t="52346" x="6875463" y="1400175"/>
          <p14:tracePt t="52363" x="6880225" y="1406525"/>
          <p14:tracePt t="52380" x="6880225" y="1417638"/>
          <p14:tracePt t="52397" x="6880225" y="1422400"/>
          <p14:tracePt t="52413" x="6880225" y="1435100"/>
          <p14:tracePt t="52413" x="6880225" y="1439863"/>
          <p14:tracePt t="52430" x="6880225" y="1450975"/>
          <p14:tracePt t="52446" x="6880225" y="1463675"/>
          <p14:tracePt t="52463" x="6880225" y="1479550"/>
          <p14:tracePt t="52480" x="6886575" y="1492250"/>
          <p14:tracePt t="52497" x="6886575" y="1503363"/>
          <p14:tracePt t="52513" x="6886575" y="1514475"/>
          <p14:tracePt t="52530" x="6886575" y="1520825"/>
          <p14:tracePt t="52546" x="6886575" y="1531938"/>
          <p14:tracePt t="52564" x="6886575" y="1536700"/>
          <p14:tracePt t="52579" x="6886575" y="1543050"/>
          <p14:tracePt t="52597" x="6886575" y="1554163"/>
          <p14:tracePt t="52613" x="6886575" y="1560513"/>
          <p14:tracePt t="52630" x="6886575" y="1571625"/>
          <p14:tracePt t="52646" x="6886575" y="1582738"/>
          <p14:tracePt t="52664" x="6886575" y="1593850"/>
          <p14:tracePt t="52679" x="6886575" y="1611313"/>
          <p14:tracePt t="52697" x="6886575" y="1628775"/>
          <p14:tracePt t="52713" x="6886575" y="1646238"/>
          <p14:tracePt t="52730" x="6886575" y="1657350"/>
          <p14:tracePt t="52747" x="6886575" y="1674813"/>
          <p14:tracePt t="52764" x="6886575" y="1692275"/>
          <p14:tracePt t="52780" x="6886575" y="1703388"/>
          <p14:tracePt t="52797" x="6886575" y="1725613"/>
          <p14:tracePt t="52813" x="6886575" y="1736725"/>
          <p14:tracePt t="52813" x="6886575" y="1749425"/>
          <p14:tracePt t="52830" x="6886575" y="1765300"/>
          <p14:tracePt t="52846" x="6886575" y="1782763"/>
          <p14:tracePt t="52863" x="6892925" y="1793875"/>
          <p14:tracePt t="52879" x="6892925" y="1806575"/>
          <p14:tracePt t="52896" x="6892925" y="1811338"/>
          <p14:tracePt t="52913" x="6892925" y="1822450"/>
          <p14:tracePt t="52930" x="6892925" y="1828800"/>
          <p14:tracePt t="52946" x="6892925" y="1839913"/>
          <p14:tracePt t="52963" x="6892925" y="1851025"/>
          <p14:tracePt t="52979" x="6897688" y="1868488"/>
          <p14:tracePt t="52996" x="6897688" y="1885950"/>
          <p14:tracePt t="53013" x="6897688" y="1908175"/>
          <p14:tracePt t="53013" x="6897688" y="1914525"/>
          <p14:tracePt t="53030" x="6904038" y="1943100"/>
          <p14:tracePt t="53046" x="6904038" y="1971675"/>
          <p14:tracePt t="53063" x="6908800" y="1993900"/>
          <p14:tracePt t="53079" x="6908800" y="2022475"/>
          <p14:tracePt t="53096" x="6908800" y="2051050"/>
          <p14:tracePt t="53113" x="6915150" y="2068513"/>
          <p14:tracePt t="53130" x="6915150" y="2097088"/>
          <p14:tracePt t="53146" x="6921500" y="2120900"/>
          <p14:tracePt t="53163" x="6921500" y="2149475"/>
          <p14:tracePt t="53179" x="6921500" y="2165350"/>
          <p14:tracePt t="53197" x="6921500" y="2189163"/>
          <p14:tracePt t="53213" x="6926263" y="2206625"/>
          <p14:tracePt t="53213" x="6926263" y="2217738"/>
          <p14:tracePt t="53230" x="6926263" y="2228850"/>
          <p14:tracePt t="53246" x="6926263" y="2246313"/>
          <p14:tracePt t="53263" x="6926263" y="2257425"/>
          <p14:tracePt t="53279" x="6926263" y="2263775"/>
          <p14:tracePt t="53296" x="6926263" y="2268538"/>
          <p14:tracePt t="53313" x="6926263" y="2274888"/>
          <p14:tracePt t="53330" x="6926263" y="2279650"/>
          <p14:tracePt t="53346" x="6926263" y="2286000"/>
          <p14:tracePt t="53382" x="6926263" y="2292350"/>
          <p14:tracePt t="53406" x="6926263" y="2297113"/>
          <p14:tracePt t="53438" x="6926263" y="2303463"/>
          <p14:tracePt t="54118" x="6926263" y="2308225"/>
          <p14:tracePt t="54130" x="6926263" y="2314575"/>
          <p14:tracePt t="54134" x="6926263" y="2343150"/>
          <p14:tracePt t="54146" x="6932613" y="2400300"/>
          <p14:tracePt t="54163" x="6943725" y="2474913"/>
          <p14:tracePt t="54180" x="6950075" y="2560638"/>
          <p14:tracePt t="54196" x="6961188" y="2663825"/>
          <p14:tracePt t="54213" x="6972300" y="2778125"/>
          <p14:tracePt t="54229" x="6978650" y="2936875"/>
          <p14:tracePt t="54247" x="6989763" y="3040063"/>
          <p14:tracePt t="54263" x="6994525" y="3132138"/>
          <p14:tracePt t="54280" x="7007225" y="3194050"/>
          <p14:tracePt t="54296" x="7007225" y="3240088"/>
          <p14:tracePt t="54313" x="7007225" y="3257550"/>
          <p14:tracePt t="54329" x="7007225" y="3279775"/>
          <p14:tracePt t="54347" x="7011988" y="3292475"/>
          <p14:tracePt t="54363" x="7011988" y="3303588"/>
          <p14:tracePt t="54380" x="7011988" y="3321050"/>
          <p14:tracePt t="54396" x="7011988" y="3332163"/>
          <p14:tracePt t="54413" x="7011988" y="3349625"/>
          <p14:tracePt t="54429" x="7011988" y="3394075"/>
          <p14:tracePt t="54447" x="7000875" y="3429000"/>
          <p14:tracePt t="54463" x="6983413" y="3475038"/>
          <p14:tracePt t="54480" x="6978650" y="3514725"/>
          <p14:tracePt t="54496" x="6961188" y="3549650"/>
          <p14:tracePt t="54513" x="6950075" y="3565525"/>
          <p14:tracePt t="54529" x="6937375" y="3578225"/>
          <p14:tracePt t="54547" x="6932613" y="3578225"/>
          <p14:tracePt t="54563" x="6926263" y="3582988"/>
          <p14:tracePt t="54580" x="6921500" y="3582988"/>
          <p14:tracePt t="54734" x="6921500" y="3578225"/>
          <p14:tracePt t="54734" x="6921500" y="3571875"/>
          <p14:tracePt t="54747" x="6921500" y="3560763"/>
          <p14:tracePt t="54763" x="6921500" y="3549650"/>
          <p14:tracePt t="54780" x="6921500" y="3525838"/>
          <p14:tracePt t="54796" x="6915150" y="3503613"/>
          <p14:tracePt t="54813" x="6915150" y="3463925"/>
          <p14:tracePt t="54829" x="6915150" y="3411538"/>
          <p14:tracePt t="54846" x="6908800" y="3378200"/>
          <p14:tracePt t="54863" x="6904038" y="3349625"/>
          <p14:tracePt t="54879" x="6897688" y="3308350"/>
          <p14:tracePt t="54896" x="6897688" y="3275013"/>
          <p14:tracePt t="54913" x="6897688" y="3235325"/>
          <p14:tracePt t="54929" x="6897688" y="3194050"/>
          <p14:tracePt t="54946" x="6897688" y="3154363"/>
          <p14:tracePt t="54963" x="6892925" y="3108325"/>
          <p14:tracePt t="54980" x="6892925" y="3074988"/>
          <p14:tracePt t="54997" x="6892925" y="3046413"/>
          <p14:tracePt t="55013" x="6892925" y="3022600"/>
          <p14:tracePt t="55029" x="6892925" y="2982913"/>
          <p14:tracePt t="55047" x="6892925" y="2965450"/>
          <p14:tracePt t="55063" x="6892925" y="2949575"/>
          <p14:tracePt t="55080" x="6886575" y="2925763"/>
          <p14:tracePt t="55096" x="6886575" y="2897188"/>
          <p14:tracePt t="55113" x="6880225" y="2879725"/>
          <p14:tracePt t="55129" x="6880225" y="2851150"/>
          <p14:tracePt t="55146" x="6880225" y="2835275"/>
          <p14:tracePt t="55163" x="6880225" y="2811463"/>
          <p14:tracePt t="55179" x="6880225" y="2800350"/>
          <p14:tracePt t="55196" x="6880225" y="2789238"/>
          <p14:tracePt t="55213" x="6880225" y="2782888"/>
          <p14:tracePt t="56014" x="6892925" y="2765425"/>
          <p14:tracePt t="56022" x="6897688" y="2760663"/>
          <p14:tracePt t="56022" x="6908800" y="2749550"/>
          <p14:tracePt t="56030" x="6932613" y="2720975"/>
          <p14:tracePt t="56046" x="6961188" y="2674938"/>
          <p14:tracePt t="56063" x="6989763" y="2635250"/>
          <p14:tracePt t="56079" x="7018338" y="2582863"/>
          <p14:tracePt t="56096" x="7046913" y="2532063"/>
          <p14:tracePt t="56113" x="7069138" y="2479675"/>
          <p14:tracePt t="56130" x="7080250" y="2417763"/>
          <p14:tracePt t="56146" x="7097713" y="2360613"/>
          <p14:tracePt t="56163" x="7104063" y="2303463"/>
          <p14:tracePt t="56179" x="7108825" y="2251075"/>
          <p14:tracePt t="56197" x="7115175" y="2206625"/>
          <p14:tracePt t="56213" x="7121525" y="2154238"/>
          <p14:tracePt t="56213" x="7121525" y="2132013"/>
          <p14:tracePt t="56230" x="7121525" y="2079625"/>
          <p14:tracePt t="56246" x="7121525" y="2039938"/>
          <p14:tracePt t="56263" x="7126288" y="2006600"/>
          <p14:tracePt t="56279" x="7126288" y="1971675"/>
          <p14:tracePt t="56296" x="7132638" y="1943100"/>
          <p14:tracePt t="56313" x="7143750" y="1925638"/>
          <p14:tracePt t="56330" x="7154863" y="1914525"/>
          <p14:tracePt t="56346" x="7161213" y="1897063"/>
          <p14:tracePt t="56363" x="7165975" y="1892300"/>
          <p14:tracePt t="56379" x="7165975" y="1885950"/>
          <p14:tracePt t="56396" x="7172325" y="1885950"/>
          <p14:tracePt t="56430" x="7178675" y="1885950"/>
          <p14:tracePt t="56430" x="7212013" y="1892300"/>
          <p14:tracePt t="56446" x="7269163" y="1920875"/>
          <p14:tracePt t="56463" x="7343775" y="1943100"/>
          <p14:tracePt t="56479" x="7407275" y="1960563"/>
          <p14:tracePt t="56496" x="7440613" y="1960563"/>
          <p14:tracePt t="56513" x="7458075" y="1960563"/>
          <p14:tracePt t="56529" x="7458075" y="1971675"/>
          <p14:tracePt t="56546" x="7464425" y="1982788"/>
          <p14:tracePt t="56563" x="7486650" y="2011363"/>
          <p14:tracePt t="56579" x="7504113" y="2057400"/>
          <p14:tracePt t="56596" x="7515225" y="2092325"/>
          <p14:tracePt t="56613" x="7526338" y="2120900"/>
          <p14:tracePt t="56613" x="7526338" y="2125663"/>
          <p14:tracePt t="56630" x="7532688" y="2132013"/>
          <p14:tracePt t="56646" x="7532688" y="2136775"/>
          <p14:tracePt t="56718" x="7526338" y="2136775"/>
          <p14:tracePt t="56718" x="7526338" y="2143125"/>
          <p14:tracePt t="56729" x="7515225" y="2149475"/>
          <p14:tracePt t="56746" x="7497763" y="2171700"/>
          <p14:tracePt t="56763" x="7475538" y="2193925"/>
          <p14:tracePt t="56779" x="7451725" y="2222500"/>
          <p14:tracePt t="56796" x="7423150" y="2251075"/>
          <p14:tracePt t="56813" x="7407275" y="2263775"/>
          <p14:tracePt t="56830" x="7400925" y="2268538"/>
          <p14:tracePt t="57022" x="7394575" y="2268538"/>
          <p14:tracePt t="57030" x="7389813" y="2268538"/>
          <p14:tracePt t="57038" x="7366000" y="2268538"/>
          <p14:tracePt t="57046" x="7343775" y="2268538"/>
          <p14:tracePt t="57063" x="7315200" y="2268538"/>
          <p14:tracePt t="57080" x="7292975" y="2268538"/>
          <p14:tracePt t="57096" x="7269163" y="2268538"/>
          <p14:tracePt t="57113" x="7246938" y="2263775"/>
          <p14:tracePt t="57129" x="7229475" y="2257425"/>
          <p14:tracePt t="57146" x="7212013" y="2251075"/>
          <p14:tracePt t="57162" x="7200900" y="2246313"/>
          <p14:tracePt t="57180" x="7194550" y="2246313"/>
          <p14:tracePt t="57214" x="7194550" y="2239963"/>
          <p14:tracePt t="57358" x="7194550" y="2246313"/>
          <p14:tracePt t="57366" x="7194550" y="2263775"/>
          <p14:tracePt t="57380" x="7212013" y="2292350"/>
          <p14:tracePt t="57396" x="7235825" y="2308225"/>
          <p14:tracePt t="57413" x="7264400" y="2314575"/>
          <p14:tracePt t="57429" x="7326313" y="2320925"/>
          <p14:tracePt t="57447" x="7400925" y="2320925"/>
          <p14:tracePt t="57462" x="7480300" y="2308225"/>
          <p14:tracePt t="57480" x="7566025" y="2303463"/>
          <p14:tracePt t="57496" x="7646988" y="2297113"/>
          <p14:tracePt t="57513" x="7721600" y="2292350"/>
          <p14:tracePt t="57529" x="7783513" y="2279650"/>
          <p14:tracePt t="57546" x="7840663" y="2274888"/>
          <p14:tracePt t="57562" x="7886700" y="2268538"/>
          <p14:tracePt t="57580" x="7926388" y="2268538"/>
          <p14:tracePt t="57596" x="7954963" y="2268538"/>
          <p14:tracePt t="57613" x="7978775" y="2268538"/>
          <p14:tracePt t="57629" x="8007350" y="2274888"/>
          <p14:tracePt t="57647" x="8018463" y="2279650"/>
          <p14:tracePt t="57662" x="8035925" y="2292350"/>
          <p14:tracePt t="57680" x="8051800" y="2303463"/>
          <p14:tracePt t="57696" x="8069263" y="2308225"/>
          <p14:tracePt t="57713" x="8086725" y="2320925"/>
          <p14:tracePt t="57729" x="8097838" y="2332038"/>
          <p14:tracePt t="57746" x="8108950" y="2336800"/>
          <p14:tracePt t="57762" x="8132763" y="2349500"/>
          <p14:tracePt t="57780" x="8150225" y="2360613"/>
          <p14:tracePt t="57796" x="8172450" y="2378075"/>
          <p14:tracePt t="57813" x="8189913" y="2406650"/>
          <p14:tracePt t="57829" x="8223250" y="2457450"/>
          <p14:tracePt t="57846" x="8258175" y="2503488"/>
          <p14:tracePt t="57862" x="8275638" y="2543175"/>
          <p14:tracePt t="57880" x="8293100" y="2578100"/>
          <p14:tracePt t="57896" x="8308975" y="2606675"/>
          <p14:tracePt t="57913" x="8315325" y="2635250"/>
          <p14:tracePt t="57929" x="8326438" y="2651125"/>
          <p14:tracePt t="57946" x="8337550" y="2674938"/>
          <p14:tracePt t="57962" x="8343900" y="2697163"/>
          <p14:tracePt t="57980" x="8350250" y="2708275"/>
          <p14:tracePt t="57996" x="8355013" y="2725738"/>
          <p14:tracePt t="58013" x="8355013" y="2749550"/>
          <p14:tracePt t="58029" x="8361363" y="2789238"/>
          <p14:tracePt t="58046" x="8361363" y="2817813"/>
          <p14:tracePt t="58062" x="8361363" y="2851150"/>
          <p14:tracePt t="58079" x="8366125" y="2892425"/>
          <p14:tracePt t="58096" x="8366125" y="2936875"/>
          <p14:tracePt t="58113" x="8366125" y="2994025"/>
          <p14:tracePt t="58129" x="8366125" y="3068638"/>
          <p14:tracePt t="58162" x="8372475" y="3143250"/>
          <p14:tracePt t="58163" x="8378825" y="3222625"/>
          <p14:tracePt t="58180" x="8378825" y="3297238"/>
          <p14:tracePt t="58196" x="8378825" y="3360738"/>
          <p14:tracePt t="58213" x="8378825" y="3411538"/>
          <p14:tracePt t="58229" x="8372475" y="3463925"/>
          <p14:tracePt t="58247" x="8372475" y="3492500"/>
          <p14:tracePt t="58262" x="8372475" y="3514725"/>
          <p14:tracePt t="58279" x="8372475" y="3525838"/>
          <p14:tracePt t="58296" x="8372475" y="3536950"/>
          <p14:tracePt t="58313" x="8372475" y="3543300"/>
          <p14:tracePt t="58329" x="8372475" y="3549650"/>
          <p14:tracePt t="58406" x="8366125" y="3549650"/>
          <p14:tracePt t="58414" x="8366125" y="3554413"/>
          <p14:tracePt t="58432" x="8361363" y="3554413"/>
          <p14:tracePt t="58446" x="8355013" y="3554413"/>
          <p14:tracePt t="58462" x="8350250" y="3554413"/>
          <p14:tracePt t="58479" x="8337550" y="3554413"/>
          <p14:tracePt t="58496" x="8315325" y="3554413"/>
          <p14:tracePt t="58513" x="8304213" y="3554413"/>
          <p14:tracePt t="58529" x="8275638" y="3560763"/>
          <p14:tracePt t="58546" x="8247063" y="3560763"/>
          <p14:tracePt t="58562" x="8212138" y="3560763"/>
          <p14:tracePt t="58579" x="8178800" y="3560763"/>
          <p14:tracePt t="58596" x="8126413" y="3554413"/>
          <p14:tracePt t="58613" x="8064500" y="3549650"/>
          <p14:tracePt t="58629" x="7950200" y="3536950"/>
          <p14:tracePt t="58647" x="7875588" y="3525838"/>
          <p14:tracePt t="58662" x="7812088" y="3514725"/>
          <p14:tracePt t="58679" x="7743825" y="3508375"/>
          <p14:tracePt t="58696" x="7697788" y="3508375"/>
          <p14:tracePt t="58712" x="7669213" y="3508375"/>
          <p14:tracePt t="58730" x="7664450" y="3508375"/>
          <p14:tracePt t="59046" x="7664450" y="3503613"/>
          <p14:tracePt t="59053" x="7664450" y="3497263"/>
          <p14:tracePt t="59063" x="7658100" y="3468688"/>
          <p14:tracePt t="59079" x="7651750" y="3417888"/>
          <p14:tracePt t="59096" x="7623175" y="3332163"/>
          <p14:tracePt t="59112" x="7583488" y="3217863"/>
          <p14:tracePt t="59129" x="7543800" y="3079750"/>
          <p14:tracePt t="59146" x="7504113" y="2921000"/>
          <p14:tracePt t="59163" x="7446963" y="2749550"/>
          <p14:tracePt t="59179" x="7394575" y="2600325"/>
          <p14:tracePt t="59196" x="7350125" y="2468563"/>
          <p14:tracePt t="59212" x="7315200" y="2360613"/>
          <p14:tracePt t="59229" x="7264400" y="2211388"/>
          <p14:tracePt t="59246" x="7223125" y="2136775"/>
          <p14:tracePt t="59263" x="7189788" y="2051050"/>
          <p14:tracePt t="59279" x="7161213" y="1982788"/>
          <p14:tracePt t="59297" x="7137400" y="1931988"/>
          <p14:tracePt t="59312" x="7121525" y="1885950"/>
          <p14:tracePt t="59330" x="7115175" y="1857375"/>
          <p14:tracePt t="59346" x="7108825" y="1828800"/>
          <p14:tracePt t="59363" x="7104063" y="1793875"/>
          <p14:tracePt t="59379" x="7092950" y="1771650"/>
          <p14:tracePt t="59396" x="7086600" y="1743075"/>
          <p14:tracePt t="59412" x="7080250" y="1725613"/>
          <p14:tracePt t="59412" x="7075488" y="1708150"/>
          <p14:tracePt t="59430" x="7069138" y="1692275"/>
          <p14:tracePt t="59446" x="7064375" y="1663700"/>
          <p14:tracePt t="59463" x="7051675" y="1646238"/>
          <p14:tracePt t="59479" x="7040563" y="1622425"/>
          <p14:tracePt t="59496" x="7035800" y="1593850"/>
          <p14:tracePt t="59512" x="7023100" y="1577975"/>
          <p14:tracePt t="59530" x="7007225" y="1554163"/>
          <p14:tracePt t="59546" x="6983413" y="1525588"/>
          <p14:tracePt t="59563" x="6965950" y="1503363"/>
          <p14:tracePt t="59579" x="6943725" y="1479550"/>
          <p14:tracePt t="59596" x="6932613" y="1463675"/>
          <p14:tracePt t="59612" x="6921500" y="1450975"/>
          <p14:tracePt t="59630" x="6915150" y="1439863"/>
          <p14:tracePt t="59646" x="6908800" y="1435100"/>
          <p14:tracePt t="59663" x="6904038" y="1435100"/>
          <p14:tracePt t="59742" x="6904038" y="1446213"/>
          <p14:tracePt t="59750" x="6904038" y="1474788"/>
          <p14:tracePt t="59763" x="6904038" y="1514475"/>
          <p14:tracePt t="59779" x="6904038" y="1554163"/>
          <p14:tracePt t="59796" x="6904038" y="1606550"/>
          <p14:tracePt t="59812" x="6904038" y="1639888"/>
          <p14:tracePt t="59812" x="6904038" y="1657350"/>
          <p14:tracePt t="59830" x="6915150" y="1692275"/>
          <p14:tracePt t="59846" x="6921500" y="1714500"/>
          <p14:tracePt t="59863" x="6932613" y="1736725"/>
          <p14:tracePt t="59879" x="6937375" y="1760538"/>
          <p14:tracePt t="59896" x="6950075" y="1789113"/>
          <p14:tracePt t="59912" x="6961188" y="1811338"/>
          <p14:tracePt t="59929" x="6965950" y="1846263"/>
          <p14:tracePt t="59946" x="6978650" y="1868488"/>
          <p14:tracePt t="59963" x="6983413" y="1897063"/>
          <p14:tracePt t="59979" x="6989763" y="1914525"/>
          <p14:tracePt t="59996" x="6994525" y="1925638"/>
          <p14:tracePt t="60012" x="7000875" y="1949450"/>
          <p14:tracePt t="60012" x="7000875" y="1954213"/>
          <p14:tracePt t="60030" x="7007225" y="1978025"/>
          <p14:tracePt t="60046" x="7011988" y="1993900"/>
          <p14:tracePt t="60062" x="7011988" y="2011363"/>
          <p14:tracePt t="60079" x="7018338" y="2035175"/>
          <p14:tracePt t="60096" x="7023100" y="2051050"/>
          <p14:tracePt t="60112" x="7029450" y="2068513"/>
          <p14:tracePt t="60129" x="7029450" y="2085975"/>
          <p14:tracePt t="60146" x="7035800" y="2097088"/>
          <p14:tracePt t="60163" x="7040563" y="2120900"/>
          <p14:tracePt t="60179" x="7040563" y="2143125"/>
          <p14:tracePt t="60196" x="7046913" y="2171700"/>
          <p14:tracePt t="60212" x="7051675" y="2193925"/>
          <p14:tracePt t="60212" x="7058025" y="2206625"/>
          <p14:tracePt t="60230" x="7058025" y="2222500"/>
          <p14:tracePt t="60246" x="7058025" y="2239963"/>
          <p14:tracePt t="60694" x="7064375" y="2239963"/>
          <p14:tracePt t="60718" x="7064375" y="2246313"/>
          <p14:tracePt t="60726" x="7069138" y="2246313"/>
          <p14:tracePt t="60734" x="7075488" y="2251075"/>
          <p14:tracePt t="60746" x="7080250" y="2251075"/>
          <p14:tracePt t="60763" x="7092950" y="2251075"/>
          <p14:tracePt t="60779" x="7097713" y="2251075"/>
          <p14:tracePt t="60795" x="7104063" y="2251075"/>
          <p14:tracePt t="60813" x="7115175" y="2251075"/>
          <p14:tracePt t="60829" x="7178675" y="2246313"/>
          <p14:tracePt t="60846" x="7246938" y="2239963"/>
          <p14:tracePt t="60862" x="7297738" y="2239963"/>
          <p14:tracePt t="60879" x="7354888" y="2235200"/>
          <p14:tracePt t="60895" x="7407275" y="2228850"/>
          <p14:tracePt t="60913" x="7458075" y="2222500"/>
          <p14:tracePt t="60929" x="7504113" y="2222500"/>
          <p14:tracePt t="60946" x="7550150" y="2222500"/>
          <p14:tracePt t="60962" x="7594600" y="2217738"/>
          <p14:tracePt t="60979" x="7635875" y="2217738"/>
          <p14:tracePt t="60995" x="7669213" y="2217738"/>
          <p14:tracePt t="61013" x="7708900" y="2217738"/>
          <p14:tracePt t="61029" x="7794625" y="2217738"/>
          <p14:tracePt t="61046" x="7858125" y="2222500"/>
          <p14:tracePt t="61062" x="7932738" y="2228850"/>
          <p14:tracePt t="61079" x="7994650" y="2228850"/>
          <p14:tracePt t="61095" x="8051800" y="2235200"/>
          <p14:tracePt t="61113" x="8108950" y="2239963"/>
          <p14:tracePt t="61129" x="8150225" y="2239963"/>
          <p14:tracePt t="61146" x="8178800" y="2239963"/>
          <p14:tracePt t="61162" x="8194675" y="2239963"/>
          <p14:tracePt t="61180" x="8201025" y="2246313"/>
          <p14:tracePt t="61195" x="8212138" y="2246313"/>
          <p14:tracePt t="61213" x="8218488" y="2251075"/>
          <p14:tracePt t="61229" x="8229600" y="2257425"/>
          <p14:tracePt t="61270" x="8235950" y="2257425"/>
          <p14:tracePt t="61279" x="8235950" y="2263775"/>
          <p14:tracePt t="61279" x="8240713" y="2268538"/>
          <p14:tracePt t="61295" x="8251825" y="2279650"/>
          <p14:tracePt t="61313" x="8258175" y="2292350"/>
          <p14:tracePt t="61329" x="8269288" y="2308225"/>
          <p14:tracePt t="61346" x="8280400" y="2343150"/>
          <p14:tracePt t="61362" x="8297863" y="2393950"/>
          <p14:tracePt t="61379" x="8304213" y="2457450"/>
          <p14:tracePt t="61395" x="8315325" y="2536825"/>
          <p14:tracePt t="61413" x="8321675" y="2611438"/>
          <p14:tracePt t="61429" x="8326438" y="2708275"/>
          <p14:tracePt t="61446" x="8332788" y="2771775"/>
          <p14:tracePt t="61462" x="8337550" y="2846388"/>
          <p14:tracePt t="61479" x="8343900" y="2908300"/>
          <p14:tracePt t="61495" x="8350250" y="2971800"/>
          <p14:tracePt t="61512" x="8361363" y="3040063"/>
          <p14:tracePt t="61529" x="8366125" y="3086100"/>
          <p14:tracePt t="61546" x="8366125" y="3143250"/>
          <p14:tracePt t="61562" x="8372475" y="3194050"/>
          <p14:tracePt t="61579" x="8372475" y="3235325"/>
          <p14:tracePt t="61595" x="8372475" y="3275013"/>
          <p14:tracePt t="61613" x="8378825" y="3308350"/>
          <p14:tracePt t="61629" x="8378825" y="3371850"/>
          <p14:tracePt t="61646" x="8378825" y="3400425"/>
          <p14:tracePt t="61662" x="8378825" y="3422650"/>
          <p14:tracePt t="61679" x="8378825" y="3435350"/>
          <p14:tracePt t="61696" x="8378825" y="3446463"/>
          <p14:tracePt t="61712" x="8378825" y="3463925"/>
          <p14:tracePt t="61729" x="8378825" y="3468688"/>
          <p14:tracePt t="61747" x="8378825" y="3479800"/>
          <p14:tracePt t="61762" x="8372475" y="3479800"/>
          <p14:tracePt t="61779" x="8366125" y="3479800"/>
          <p14:tracePt t="61821" x="8361363" y="3479800"/>
          <p14:tracePt t="61829" x="8343900" y="3492500"/>
          <p14:tracePt t="61846" x="8304213" y="3492500"/>
          <p14:tracePt t="61862" x="8223250" y="3497263"/>
          <p14:tracePt t="61879" x="8126413" y="3497263"/>
          <p14:tracePt t="61895" x="8029575" y="3497263"/>
          <p14:tracePt t="61912" x="7904163" y="3503613"/>
          <p14:tracePt t="61929" x="7772400" y="3503613"/>
          <p14:tracePt t="61946" x="7651750" y="3503613"/>
          <p14:tracePt t="61962" x="7543800" y="3492500"/>
          <p14:tracePt t="61979" x="7458075" y="3492500"/>
          <p14:tracePt t="61995" x="7366000" y="3486150"/>
          <p14:tracePt t="62012" x="7280275" y="3486150"/>
          <p14:tracePt t="62012" x="7235825" y="3486150"/>
          <p14:tracePt t="62030" x="7150100" y="3486150"/>
          <p14:tracePt t="62046" x="7069138" y="3486150"/>
          <p14:tracePt t="62062" x="7000875" y="3486150"/>
          <p14:tracePt t="62079" x="6932613" y="3492500"/>
          <p14:tracePt t="62095" x="6897688" y="3492500"/>
          <p14:tracePt t="62112" x="6869113" y="3492500"/>
          <p14:tracePt t="62129" x="6846888" y="3492500"/>
          <p14:tracePt t="62145" x="6835775" y="3492500"/>
          <p14:tracePt t="62163" x="6823075" y="3492500"/>
          <p14:tracePt t="62179" x="6818313" y="3492500"/>
          <p14:tracePt t="62196" x="6811963" y="3492500"/>
          <p14:tracePt t="62212" x="6800850" y="3492500"/>
          <p14:tracePt t="62229" x="6783388" y="3492500"/>
          <p14:tracePt t="62245" x="6778625" y="3492500"/>
          <p14:tracePt t="62262" x="6772275" y="3492500"/>
          <p14:tracePt t="62493" x="6772275" y="3479800"/>
          <p14:tracePt t="62501" x="6772275" y="3463925"/>
          <p14:tracePt t="62509" x="6772275" y="3446463"/>
          <p14:tracePt t="62529" x="6772275" y="3411538"/>
          <p14:tracePt t="62545" x="6772275" y="3365500"/>
          <p14:tracePt t="62546" x="6772275" y="3314700"/>
          <p14:tracePt t="62563" x="6772275" y="3268663"/>
          <p14:tracePt t="62579" x="6772275" y="3235325"/>
          <p14:tracePt t="62596" x="6772275" y="3206750"/>
          <p14:tracePt t="62612" x="6765925" y="3194050"/>
          <p14:tracePt t="62612" x="6765925" y="3189288"/>
          <p14:tracePt t="63629" x="6765925" y="3182938"/>
          <p14:tracePt t="63637" x="6772275" y="3178175"/>
          <p14:tracePt t="63646" x="6772275" y="3143250"/>
          <p14:tracePt t="63662" x="6778625" y="3114675"/>
          <p14:tracePt t="63680" x="6783388" y="3068638"/>
          <p14:tracePt t="63695" x="6783388" y="3040063"/>
          <p14:tracePt t="63712" x="6794500" y="3006725"/>
          <p14:tracePt t="63729" x="6794500" y="2960688"/>
          <p14:tracePt t="63746" x="6800850" y="2921000"/>
          <p14:tracePt t="63762" x="6800850" y="2879725"/>
          <p14:tracePt t="63779" x="6807200" y="2828925"/>
          <p14:tracePt t="63795" x="6807200" y="2794000"/>
          <p14:tracePt t="63813" x="6811963" y="2760663"/>
          <p14:tracePt t="63829" x="6818313" y="2732088"/>
          <p14:tracePt t="63846" x="6818313" y="2720975"/>
          <p14:tracePt t="63862" x="6818313" y="2708275"/>
          <p14:tracePt t="67061" x="6823075" y="2708275"/>
          <p14:tracePt t="67069" x="6761163" y="2708275"/>
          <p14:tracePt t="67079" x="6623050" y="2686050"/>
          <p14:tracePt t="67095" x="6446838" y="2651125"/>
          <p14:tracePt t="67112" x="6218238" y="2611438"/>
          <p14:tracePt t="67128" x="5983288" y="2554288"/>
          <p14:tracePt t="67146" x="5811838" y="2514600"/>
          <p14:tracePt t="67162" x="5675313" y="2463800"/>
          <p14:tracePt t="67179" x="5565775" y="2411413"/>
          <p14:tracePt t="67195" x="5503863" y="2365375"/>
          <p14:tracePt t="67212" x="5464175" y="2320925"/>
          <p14:tracePt t="67228" x="5418138" y="2268538"/>
          <p14:tracePt t="67246" x="5394325" y="2228850"/>
          <p14:tracePt t="67262" x="5372100" y="2189163"/>
          <p14:tracePt t="67279" x="5349875" y="2160588"/>
          <p14:tracePt t="67295" x="5326063" y="2108200"/>
          <p14:tracePt t="67312" x="5280025" y="2068513"/>
          <p14:tracePt t="67328" x="5222875" y="2017713"/>
          <p14:tracePt t="67346" x="5165725" y="1965325"/>
          <p14:tracePt t="67362" x="5121275" y="1920875"/>
          <p14:tracePt t="67379" x="5080000" y="1879600"/>
          <p14:tracePt t="67395" x="5046663" y="1846263"/>
          <p14:tracePt t="67412" x="5018088" y="1811338"/>
          <p14:tracePt t="67428" x="4965700" y="1754188"/>
          <p14:tracePt t="67446" x="4937125" y="1720850"/>
          <p14:tracePt t="67462" x="4908550" y="1697038"/>
          <p14:tracePt t="67479" x="4892675" y="1679575"/>
          <p14:tracePt t="67495" x="4868863" y="1663700"/>
          <p14:tracePt t="67512" x="4857750" y="1657350"/>
          <p14:tracePt t="67528" x="4851400" y="1651000"/>
          <p14:tracePt t="67589" x="4846638" y="1651000"/>
          <p14:tracePt t="67605" x="4846638" y="1657350"/>
          <p14:tracePt t="67612" x="4835525" y="1668463"/>
          <p14:tracePt t="67628" x="4811713" y="1703388"/>
          <p14:tracePt t="67646" x="4800600" y="1731963"/>
          <p14:tracePt t="67662" x="4783138" y="1760538"/>
          <p14:tracePt t="67679" x="4778375" y="1800225"/>
          <p14:tracePt t="67695" x="4765675" y="1828800"/>
          <p14:tracePt t="67712" x="4760913" y="1857375"/>
          <p14:tracePt t="67728" x="4760913" y="1892300"/>
          <p14:tracePt t="67745" x="4760913" y="1925638"/>
          <p14:tracePt t="67762" x="4760913" y="1965325"/>
          <p14:tracePt t="67780" x="4760913" y="2006600"/>
          <p14:tracePt t="67795" x="4760913" y="2063750"/>
          <p14:tracePt t="67812" x="4760913" y="2120900"/>
          <p14:tracePt t="67828" x="4765675" y="2222500"/>
          <p14:tracePt t="67846" x="4772025" y="2297113"/>
          <p14:tracePt t="67862" x="4778375" y="2365375"/>
          <p14:tracePt t="67879" x="4783138" y="2439988"/>
          <p14:tracePt t="67895" x="4789488" y="2520950"/>
          <p14:tracePt t="67912" x="4789488" y="2606675"/>
          <p14:tracePt t="67928" x="4789488" y="2692400"/>
          <p14:tracePt t="67946" x="4789488" y="2771775"/>
          <p14:tracePt t="67962" x="4789488" y="2857500"/>
          <p14:tracePt t="67979" x="4789488" y="2936875"/>
          <p14:tracePt t="67995" x="4783138" y="3022600"/>
          <p14:tracePt t="68012" x="4778375" y="3121025"/>
          <p14:tracePt t="68028" x="4765675" y="3286125"/>
          <p14:tracePt t="68046" x="4743450" y="3394075"/>
          <p14:tracePt t="68062" x="4725988" y="3514725"/>
          <p14:tracePt t="68079" x="4708525" y="3646488"/>
          <p14:tracePt t="68095" x="4708525" y="3789363"/>
          <p14:tracePt t="68112" x="4725988" y="3954463"/>
          <p14:tracePt t="68128" x="4743450" y="4108450"/>
          <p14:tracePt t="68146" x="4765675" y="4257675"/>
          <p14:tracePt t="68162" x="4772025" y="4406900"/>
          <p14:tracePt t="68179" x="4783138" y="4532313"/>
          <p14:tracePt t="68195" x="4800600" y="4679950"/>
          <p14:tracePt t="68212" x="4822825" y="4822825"/>
          <p14:tracePt t="68228" x="4840288" y="5011738"/>
          <p14:tracePt t="68246" x="4840288" y="5132388"/>
          <p14:tracePt t="68262" x="4840288" y="5240338"/>
          <p14:tracePt t="68279" x="4835525" y="5326063"/>
          <p14:tracePt t="68295" x="4822825" y="5400675"/>
          <p14:tracePt t="68312" x="4811713" y="5457825"/>
          <p14:tracePt t="68328" x="4806950" y="5492750"/>
          <p14:tracePt t="68345" x="4806950" y="5521325"/>
          <p14:tracePt t="68362" x="4806950" y="5543550"/>
          <p14:tracePt t="68378" x="4800600" y="5565775"/>
          <p14:tracePt t="68395" x="4794250" y="5578475"/>
          <p14:tracePt t="68412" x="4794250" y="5583238"/>
          <p14:tracePt t="68428" x="4789488" y="5583238"/>
          <p14:tracePt t="68726" x="4789488" y="5578475"/>
          <p14:tracePt t="68729" x="4794250" y="5543550"/>
          <p14:tracePt t="68747" x="4800600" y="5468938"/>
          <p14:tracePt t="68763" x="4818063" y="5372100"/>
          <p14:tracePt t="68779" x="4835525" y="5268913"/>
          <p14:tracePt t="68797" x="4851400" y="5137150"/>
          <p14:tracePt t="68813" x="4879975" y="4949825"/>
          <p14:tracePt t="68830" x="4932363" y="4554538"/>
          <p14:tracePt t="68846" x="4978400" y="4178300"/>
          <p14:tracePt t="68863" x="5051425" y="3760788"/>
          <p14:tracePt t="68879" x="5137150" y="3382963"/>
          <p14:tracePt t="68897" x="5251450" y="3074988"/>
          <p14:tracePt t="68913" x="5365750" y="2817813"/>
          <p14:tracePt t="68930" x="5480050" y="2606675"/>
          <p14:tracePt t="68946" x="5561013" y="2439988"/>
          <p14:tracePt t="68963" x="5622925" y="2314575"/>
          <p14:tracePt t="68979" x="5680075" y="2206625"/>
          <p14:tracePt t="68996" x="5732463" y="2114550"/>
          <p14:tracePt t="69013" x="5778500" y="2039938"/>
          <p14:tracePt t="69030" x="5840413" y="1965325"/>
          <p14:tracePt t="69046" x="5875338" y="1925638"/>
          <p14:tracePt t="69063" x="5892800" y="1892300"/>
          <p14:tracePt t="69079" x="5897563" y="1868488"/>
          <p14:tracePt t="69096" x="5903913" y="1857375"/>
          <p14:tracePt t="69113" x="5908675" y="1857375"/>
          <p14:tracePt t="69198" x="5903913" y="1857375"/>
          <p14:tracePt t="69206" x="5897563" y="1863725"/>
          <p14:tracePt t="69214" x="5880100" y="1885950"/>
          <p14:tracePt t="69214" x="5864225" y="1908175"/>
          <p14:tracePt t="69230" x="5840413" y="1936750"/>
          <p14:tracePt t="69246" x="5818188" y="1965325"/>
          <p14:tracePt t="69263" x="5789613" y="1982788"/>
          <p14:tracePt t="69279" x="5772150" y="2000250"/>
          <p14:tracePt t="69297" x="5761038" y="2011363"/>
          <p14:tracePt t="69313" x="5754688" y="2011363"/>
          <p14:tracePt t="69330" x="5743575" y="2017713"/>
          <p14:tracePt t="69346" x="5737225" y="2022475"/>
          <p14:tracePt t="69363" x="5732463" y="2028825"/>
          <p14:tracePt t="69379" x="5726113" y="2035175"/>
          <p14:tracePt t="69397" x="5721350" y="2046288"/>
          <p14:tracePt t="69413" x="5715000" y="2057400"/>
          <p14:tracePt t="69430" x="5703888" y="2068513"/>
          <p14:tracePt t="69446" x="5697538" y="2079625"/>
          <p14:tracePt t="69463" x="5692775" y="2092325"/>
          <p14:tracePt t="69479" x="5686425" y="2103438"/>
          <p14:tracePt t="69496" x="5675313" y="2120900"/>
          <p14:tracePt t="69513" x="5668963" y="2143125"/>
          <p14:tracePt t="69530" x="5657850" y="2160588"/>
          <p14:tracePt t="69546" x="5651500" y="2189163"/>
          <p14:tracePt t="69563" x="5640388" y="2206625"/>
          <p14:tracePt t="69579" x="5635625" y="2211388"/>
          <p14:tracePt t="69742" x="5635625" y="2217738"/>
          <p14:tracePt t="69751" x="5635625" y="2228850"/>
          <p14:tracePt t="69763" x="5635625" y="2308225"/>
          <p14:tracePt t="69779" x="5640388" y="2435225"/>
          <p14:tracePt t="69796" x="5640388" y="2578100"/>
          <p14:tracePt t="69813" x="5640388" y="2732088"/>
          <p14:tracePt t="69813" x="5635625" y="2806700"/>
          <p14:tracePt t="69830" x="5611813" y="2949575"/>
          <p14:tracePt t="69846" x="5589588" y="3074988"/>
          <p14:tracePt t="69863" x="5554663" y="3194050"/>
          <p14:tracePt t="69879" x="5537200" y="3297238"/>
          <p14:tracePt t="69896" x="5526088" y="3382963"/>
          <p14:tracePt t="69913" x="5526088" y="3440113"/>
          <p14:tracePt t="69929" x="5526088" y="3475038"/>
          <p14:tracePt t="69946" x="5526088" y="3492500"/>
          <p14:tracePt t="69963" x="5526088" y="3497263"/>
          <p14:tracePt t="72270" x="5526088" y="3492500"/>
          <p14:tracePt t="72286" x="5532438" y="3468688"/>
          <p14:tracePt t="72296" x="5561013" y="3435350"/>
          <p14:tracePt t="72312" x="5583238" y="3394075"/>
          <p14:tracePt t="72330" x="5618163" y="3349625"/>
          <p14:tracePt t="72346" x="5668963" y="3286125"/>
          <p14:tracePt t="72363" x="5732463" y="3217863"/>
          <p14:tracePt t="72379" x="5807075" y="3143250"/>
          <p14:tracePt t="72396" x="5892800" y="3063875"/>
          <p14:tracePt t="72412" x="5978525" y="2978150"/>
          <p14:tracePt t="72412" x="6022975" y="2949575"/>
          <p14:tracePt t="72430" x="6126163" y="2868613"/>
          <p14:tracePt t="72446" x="6218238" y="2789238"/>
          <p14:tracePt t="72463" x="6315075" y="2720975"/>
          <p14:tracePt t="72479" x="6389688" y="2663825"/>
          <p14:tracePt t="72496" x="6469063" y="2611438"/>
          <p14:tracePt t="72512" x="6537325" y="2565400"/>
          <p14:tracePt t="72530" x="6600825" y="2520950"/>
          <p14:tracePt t="72546" x="6657975" y="2492375"/>
          <p14:tracePt t="72563" x="6708775" y="2463800"/>
          <p14:tracePt t="72579" x="6765925" y="2435225"/>
          <p14:tracePt t="72596" x="6818313" y="2411413"/>
          <p14:tracePt t="72612" x="6869113" y="2389188"/>
          <p14:tracePt t="72612" x="6897688" y="2382838"/>
          <p14:tracePt t="72630" x="6954838" y="2365375"/>
          <p14:tracePt t="72646" x="7023100" y="2354263"/>
          <p14:tracePt t="72663" x="7086600" y="2349500"/>
          <p14:tracePt t="72679" x="7165975" y="2336800"/>
          <p14:tracePt t="72696" x="7251700" y="2332038"/>
          <p14:tracePt t="72712" x="7332663" y="2325688"/>
          <p14:tracePt t="72730" x="7423150" y="2320925"/>
          <p14:tracePt t="72746" x="7508875" y="2314575"/>
          <p14:tracePt t="72763" x="7594600" y="2303463"/>
          <p14:tracePt t="72779" x="7680325" y="2303463"/>
          <p14:tracePt t="72796" x="7761288" y="2292350"/>
          <p14:tracePt t="72812" x="7835900" y="2286000"/>
          <p14:tracePt t="72830" x="7893050" y="2279650"/>
          <p14:tracePt t="72830" x="7926388" y="2279650"/>
          <p14:tracePt t="72846" x="7972425" y="2274888"/>
          <p14:tracePt t="72862" x="8007350" y="2268538"/>
          <p14:tracePt t="72879" x="8040688" y="2268538"/>
          <p14:tracePt t="72896" x="8064500" y="2268538"/>
          <p14:tracePt t="72912" x="8080375" y="2268538"/>
          <p14:tracePt t="72929" x="8093075" y="2268538"/>
          <p14:tracePt t="72946" x="8115300" y="2279650"/>
          <p14:tracePt t="72963" x="8132763" y="2279650"/>
          <p14:tracePt t="72979" x="8150225" y="2292350"/>
          <p14:tracePt t="72996" x="8161338" y="2292350"/>
          <p14:tracePt t="73012" x="8172450" y="2292350"/>
          <p14:tracePt t="73029" x="8183563" y="2297113"/>
          <p14:tracePt t="73046" x="8201025" y="2297113"/>
          <p14:tracePt t="73063" x="8218488" y="2303463"/>
          <p14:tracePt t="73079" x="8229600" y="2303463"/>
          <p14:tracePt t="73096" x="8240713" y="2308225"/>
          <p14:tracePt t="73112" x="8258175" y="2314575"/>
          <p14:tracePt t="73129" x="8286750" y="2332038"/>
          <p14:tracePt t="73146" x="8315325" y="2343150"/>
          <p14:tracePt t="73162" x="8350250" y="2360613"/>
          <p14:tracePt t="73179" x="8378825" y="2378075"/>
          <p14:tracePt t="73196" x="8407400" y="2382838"/>
          <p14:tracePt t="73212" x="8440738" y="2393950"/>
          <p14:tracePt t="73229" x="8493125" y="2400300"/>
          <p14:tracePt t="73246" x="8515350" y="2400300"/>
          <p14:tracePt t="73262" x="8521700" y="2400300"/>
          <p14:tracePt t="73279" x="8532813" y="2400300"/>
          <p14:tracePt t="73296" x="8537575" y="2400300"/>
          <p14:tracePt t="73470" x="8537575" y="2393950"/>
          <p14:tracePt t="73480" x="8537575" y="2389188"/>
          <p14:tracePt t="73496" x="8532813" y="2389188"/>
          <p14:tracePt t="73512" x="8532813" y="2378075"/>
          <p14:tracePt t="73529" x="8526463" y="2378075"/>
          <p14:tracePt t="73546" x="8526463" y="2371725"/>
          <p14:tracePt t="73562" x="8526463" y="2365375"/>
          <p14:tracePt t="73579" x="8526463" y="2354263"/>
          <p14:tracePt t="73596" x="8526463" y="2349500"/>
          <p14:tracePt t="73613" x="8521700" y="2343150"/>
          <p14:tracePt t="73629" x="8521700" y="2332038"/>
          <p14:tracePt t="73646" x="8521700" y="2325688"/>
          <p14:tracePt t="73662" x="8521700" y="2320925"/>
          <p14:tracePt t="73679" x="8521700" y="2314575"/>
          <p14:tracePt t="73696" x="8521700" y="2308225"/>
          <p14:tracePt t="73713" x="8521700" y="2303463"/>
          <p14:tracePt t="73729" x="8521700" y="2297113"/>
          <p14:tracePt t="73762" x="8521700" y="2292350"/>
          <p14:tracePt t="73763" x="8526463" y="2286000"/>
          <p14:tracePt t="73779" x="8532813" y="2279650"/>
          <p14:tracePt t="73796" x="8537575" y="2274888"/>
          <p14:tracePt t="73813" x="8543925" y="2268538"/>
          <p14:tracePt t="73829" x="8550275" y="2263775"/>
          <p14:tracePt t="73846" x="8555038" y="2263775"/>
          <p14:tracePt t="73886" x="8561388" y="2263775"/>
          <p14:tracePt t="73950" x="8566150" y="2263775"/>
          <p14:tracePt t="73958" x="8572500" y="2263775"/>
          <p14:tracePt t="73990" x="8578850" y="2263775"/>
          <p14:tracePt t="74002" x="8583613" y="2268538"/>
          <p14:tracePt t="74013" x="8589963" y="2268538"/>
          <p14:tracePt t="74670" x="8583613" y="2268538"/>
          <p14:tracePt t="74686" x="8578850" y="2268538"/>
          <p14:tracePt t="74712" x="8566150" y="2268538"/>
          <p14:tracePt t="74713" x="8537575" y="2263775"/>
          <p14:tracePt t="74729" x="8486775" y="2246313"/>
          <p14:tracePt t="74746" x="8383588" y="2217738"/>
          <p14:tracePt t="74762" x="8264525" y="2182813"/>
          <p14:tracePt t="74779" x="8161338" y="2165350"/>
          <p14:tracePt t="74795" x="8080375" y="2154238"/>
          <p14:tracePt t="74813" x="8035925" y="2149475"/>
          <p14:tracePt t="74829" x="8007350" y="2143125"/>
          <p14:tracePt t="74846" x="8001000" y="2143125"/>
          <p14:tracePt t="74862" x="7994650" y="2136775"/>
          <p14:tracePt t="74879" x="7994650" y="2132013"/>
          <p14:tracePt t="74895" x="7989888" y="2132013"/>
          <p14:tracePt t="74934" x="7983538" y="2132013"/>
          <p14:tracePt t="74945" x="7983538" y="2125663"/>
          <p14:tracePt t="74946" x="7972425" y="2120900"/>
          <p14:tracePt t="74962" x="7954963" y="2108200"/>
          <p14:tracePt t="74979" x="7950200" y="2108200"/>
          <p14:tracePt t="74995" x="7943850" y="2108200"/>
          <p14:tracePt t="75030" x="7943850" y="2103438"/>
          <p14:tracePt t="75246" x="7943850" y="2097088"/>
          <p14:tracePt t="75254" x="7943850" y="2092325"/>
          <p14:tracePt t="75262" x="7943850" y="2079625"/>
          <p14:tracePt t="75279" x="7950200" y="2063750"/>
          <p14:tracePt t="75296" x="7954963" y="2046288"/>
          <p14:tracePt t="75312" x="7954963" y="2028825"/>
          <p14:tracePt t="75329" x="7954963" y="2011363"/>
          <p14:tracePt t="75345" x="7954963" y="2006600"/>
          <p14:tracePt t="75363" x="7954963" y="2000250"/>
          <p14:tracePt t="75726" x="7954963" y="2006600"/>
          <p14:tracePt t="75742" x="7954963" y="2017713"/>
          <p14:tracePt t="75750" x="7950200" y="2028825"/>
          <p14:tracePt t="75757" x="7950200" y="2035175"/>
          <p14:tracePt t="75762" x="7950200" y="2057400"/>
          <p14:tracePt t="75779" x="7937500" y="2074863"/>
          <p14:tracePt t="75796" x="7937500" y="2085975"/>
          <p14:tracePt t="75812" x="7937500" y="2092325"/>
          <p14:tracePt t="75829" x="7926388" y="2097088"/>
          <p14:tracePt t="75846" x="7926388" y="2108200"/>
          <p14:tracePt t="75863" x="7926388" y="2114550"/>
          <p14:tracePt t="75879" x="7926388" y="2120900"/>
          <p14:tracePt t="75896" x="7921625" y="2132013"/>
          <p14:tracePt t="75912" x="7921625" y="2143125"/>
          <p14:tracePt t="75929" x="7908925" y="2160588"/>
          <p14:tracePt t="75945" x="7904163" y="2182813"/>
          <p14:tracePt t="75962" x="7897813" y="2206625"/>
          <p14:tracePt t="75979" x="7886700" y="2222500"/>
          <p14:tracePt t="75996" x="7880350" y="2251075"/>
          <p14:tracePt t="76012" x="7869238" y="2274888"/>
          <p14:tracePt t="76030" x="7864475" y="2303463"/>
          <p14:tracePt t="76045" x="7851775" y="2349500"/>
          <p14:tracePt t="76063" x="7835900" y="2389188"/>
          <p14:tracePt t="76079" x="7829550" y="2417763"/>
          <p14:tracePt t="76096" x="7823200" y="2439988"/>
          <p14:tracePt t="76112" x="7818438" y="2451100"/>
          <p14:tracePt t="76638" x="7818438" y="2457450"/>
          <p14:tracePt t="76646" x="7818438" y="2479675"/>
          <p14:tracePt t="76662" x="7812088" y="2520950"/>
          <p14:tracePt t="76679" x="7807325" y="2578100"/>
          <p14:tracePt t="76696" x="7800975" y="2646363"/>
          <p14:tracePt t="76712" x="7800975" y="2714625"/>
          <p14:tracePt t="76729" x="7794625" y="2789238"/>
          <p14:tracePt t="76745" x="7794625" y="2857500"/>
          <p14:tracePt t="76762" x="7789863" y="2908300"/>
          <p14:tracePt t="76779" x="7789863" y="2971800"/>
          <p14:tracePt t="76795" x="7789863" y="3051175"/>
          <p14:tracePt t="76812" x="7789863" y="3121025"/>
          <p14:tracePt t="76829" x="7789863" y="3194050"/>
          <p14:tracePt t="76845" x="7789863" y="3297238"/>
          <p14:tracePt t="76862" x="7789863" y="3349625"/>
          <p14:tracePt t="76879" x="7789863" y="3400425"/>
          <p14:tracePt t="76895" x="7789863" y="3440113"/>
          <p14:tracePt t="76913" x="7789863" y="3479800"/>
          <p14:tracePt t="76929" x="7789863" y="3508375"/>
          <p14:tracePt t="76946" x="7789863" y="3532188"/>
          <p14:tracePt t="76962" x="7789863" y="3549650"/>
          <p14:tracePt t="76979" x="7789863" y="3560763"/>
          <p14:tracePt t="76995" x="7789863" y="3571875"/>
          <p14:tracePt t="77012" x="7789863" y="3578225"/>
          <p14:tracePt t="77029" x="7789863" y="3606800"/>
          <p14:tracePt t="77046" x="7783513" y="3622675"/>
          <p14:tracePt t="77062" x="7783513" y="3635375"/>
          <p14:tracePt t="77494" x="7778750" y="3635375"/>
          <p14:tracePt t="77526" x="7778750" y="3629025"/>
          <p14:tracePt t="77538" x="7772400" y="3629025"/>
          <p14:tracePt t="77546" x="7766050" y="3617913"/>
          <p14:tracePt t="77562" x="7750175" y="3600450"/>
          <p14:tracePt t="77579" x="7715250" y="3582988"/>
          <p14:tracePt t="77595" x="7635875" y="3536950"/>
          <p14:tracePt t="77612" x="7508875" y="3486150"/>
          <p14:tracePt t="77629" x="7372350" y="3429000"/>
          <p14:tracePt t="77646" x="7292975" y="3389313"/>
          <p14:tracePt t="77662" x="7218363" y="3336925"/>
          <p14:tracePt t="77679" x="7137400" y="3275013"/>
          <p14:tracePt t="77695" x="7040563" y="3200400"/>
          <p14:tracePt t="77712" x="6961188" y="3132138"/>
          <p14:tracePt t="77729" x="6869113" y="3046413"/>
          <p14:tracePt t="77746" x="6783388" y="2978150"/>
          <p14:tracePt t="77762" x="6726238" y="2921000"/>
          <p14:tracePt t="77779" x="6692900" y="2879725"/>
          <p14:tracePt t="77795" x="6669088" y="2840038"/>
          <p14:tracePt t="77813" x="6646863" y="2794000"/>
          <p14:tracePt t="77829" x="6629400" y="2732088"/>
          <p14:tracePt t="77846" x="6623050" y="2674938"/>
          <p14:tracePt t="77862" x="6618288" y="2600325"/>
          <p14:tracePt t="77879" x="6618288" y="2532063"/>
          <p14:tracePt t="77895" x="6618288" y="2457450"/>
          <p14:tracePt t="77913" x="6629400" y="2382838"/>
          <p14:tracePt t="77929" x="6646863" y="2303463"/>
          <p14:tracePt t="77946" x="6664325" y="2222500"/>
          <p14:tracePt t="77962" x="6680200" y="2143125"/>
          <p14:tracePt t="77979" x="6708775" y="2057400"/>
          <p14:tracePt t="77995" x="6732588" y="1982788"/>
          <p14:tracePt t="78013" x="6743700" y="1908175"/>
          <p14:tracePt t="78029" x="6765925" y="1793875"/>
          <p14:tracePt t="78046" x="6778625" y="1725613"/>
          <p14:tracePt t="78062" x="6783388" y="1657350"/>
          <p14:tracePt t="78079" x="6789738" y="1600200"/>
          <p14:tracePt t="78095" x="6789738" y="1554163"/>
          <p14:tracePt t="78112" x="6789738" y="1520825"/>
          <p14:tracePt t="78129" x="6794500" y="1492250"/>
          <p14:tracePt t="78145" x="6800850" y="1468438"/>
          <p14:tracePt t="78162" x="6800850" y="1450975"/>
          <p14:tracePt t="78179" x="6800850" y="1439863"/>
          <p14:tracePt t="78195" x="6800850" y="1428750"/>
          <p14:tracePt t="78213" x="6800850" y="1422400"/>
          <p14:tracePt t="78229" x="6800850" y="1417638"/>
          <p14:tracePt t="78374" x="6800850" y="1422400"/>
          <p14:tracePt t="78395" x="6800850" y="1435100"/>
          <p14:tracePt t="78397" x="6800850" y="1463675"/>
          <p14:tracePt t="78412" x="6800850" y="1497013"/>
          <p14:tracePt t="78429" x="6800850" y="1549400"/>
          <p14:tracePt t="78447" x="6794500" y="1589088"/>
          <p14:tracePt t="78462" x="6794500" y="1622425"/>
          <p14:tracePt t="78479" x="6794500" y="1651000"/>
          <p14:tracePt t="78495" x="6794500" y="1674813"/>
          <p14:tracePt t="78512" x="6794500" y="1697038"/>
          <p14:tracePt t="78529" x="6794500" y="1714500"/>
          <p14:tracePt t="78545" x="6794500" y="1731963"/>
          <p14:tracePt t="78562" x="6794500" y="1749425"/>
          <p14:tracePt t="78579" x="6794500" y="1771650"/>
          <p14:tracePt t="78596" x="6794500" y="1789113"/>
          <p14:tracePt t="78612" x="6794500" y="1800225"/>
          <p14:tracePt t="78629" x="6794500" y="1806575"/>
          <p14:tracePt t="78645" x="6794500" y="1817688"/>
          <p14:tracePt t="78925" x="6794500" y="1811338"/>
          <p14:tracePt t="78941" x="6794500" y="1806575"/>
          <p14:tracePt t="78949" x="6783388" y="1771650"/>
          <p14:tracePt t="78963" x="6772275" y="1725613"/>
          <p14:tracePt t="78979" x="6761163" y="1674813"/>
          <p14:tracePt t="78996" x="6750050" y="1635125"/>
          <p14:tracePt t="79012" x="6743700" y="1600200"/>
          <p14:tracePt t="79029" x="6743700" y="1571625"/>
          <p14:tracePt t="79045" x="6732588" y="1543050"/>
          <p14:tracePt t="79063" x="6726238" y="1536700"/>
          <p14:tracePt t="79079" x="6726238" y="1531938"/>
          <p14:tracePt t="79190" x="6726238" y="1536700"/>
          <p14:tracePt t="79205" x="6726238" y="1543050"/>
          <p14:tracePt t="79213" x="6726238" y="1554163"/>
          <p14:tracePt t="79221" x="6726238" y="1560513"/>
          <p14:tracePt t="79229" x="6721475" y="1593850"/>
          <p14:tracePt t="79245" x="6721475" y="1663700"/>
          <p14:tracePt t="79262" x="6721475" y="1714500"/>
          <p14:tracePt t="79279" x="6721475" y="1771650"/>
          <p14:tracePt t="79296" x="6726238" y="1828800"/>
          <p14:tracePt t="79312" x="6732588" y="1874838"/>
          <p14:tracePt t="79329" x="6732588" y="1908175"/>
          <p14:tracePt t="79345" x="6732588" y="1936750"/>
          <p14:tracePt t="79362" x="6737350" y="1971675"/>
          <p14:tracePt t="79378" x="6737350" y="2000250"/>
          <p14:tracePt t="79396" x="6743700" y="2022475"/>
          <p14:tracePt t="79412" x="6743700" y="2039938"/>
          <p14:tracePt t="79412" x="6743700" y="2051050"/>
          <p14:tracePt t="79430" x="6743700" y="2057400"/>
          <p14:tracePt t="79445" x="6750050" y="2079625"/>
          <p14:tracePt t="79462" x="6750050" y="2092325"/>
          <p14:tracePt t="79479" x="6750050" y="2108200"/>
          <p14:tracePt t="79496" x="6750050" y="2120900"/>
          <p14:tracePt t="79512" x="6750050" y="2125663"/>
          <p14:tracePt t="79529" x="6750050" y="2132013"/>
          <p14:tracePt t="79545" x="6754813" y="2149475"/>
          <p14:tracePt t="79562" x="6761163" y="2165350"/>
          <p14:tracePt t="79578" x="6761163" y="2193925"/>
          <p14:tracePt t="79596" x="6761163" y="2211388"/>
          <p14:tracePt t="79612" x="6761163" y="2235200"/>
          <p14:tracePt t="79629" x="6761163" y="2251075"/>
          <p14:tracePt t="79645" x="6761163" y="2297113"/>
          <p14:tracePt t="79662" x="6761163" y="2320925"/>
          <p14:tracePt t="79678" x="6761163" y="2336800"/>
          <p14:tracePt t="79893" x="6754813" y="2336800"/>
          <p14:tracePt t="79902" x="6732588" y="2343150"/>
          <p14:tracePt t="79915" x="6686550" y="2343150"/>
          <p14:tracePt t="79929" x="6623050" y="2343150"/>
          <p14:tracePt t="79945" x="6550025" y="2349500"/>
          <p14:tracePt t="79962" x="6480175" y="2354263"/>
          <p14:tracePt t="79978" x="6400800" y="2360613"/>
          <p14:tracePt t="79995" x="6315075" y="2360613"/>
          <p14:tracePt t="80012" x="6218238" y="2360613"/>
          <p14:tracePt t="80029" x="6115050" y="2360613"/>
          <p14:tracePt t="80045" x="5949950" y="2343150"/>
          <p14:tracePt t="80062" x="5840413" y="2332038"/>
          <p14:tracePt t="80078" x="5726113" y="2332038"/>
          <p14:tracePt t="80095" x="5607050" y="2325688"/>
          <p14:tracePt t="80112" x="5492750" y="2325688"/>
          <p14:tracePt t="80129" x="5389563" y="2320925"/>
          <p14:tracePt t="80145" x="5314950" y="2320925"/>
          <p14:tracePt t="80162" x="5251450" y="2320925"/>
          <p14:tracePt t="80178" x="5218113" y="2320925"/>
          <p14:tracePt t="80195" x="5189538" y="2320925"/>
          <p14:tracePt t="80212" x="5160963" y="2320925"/>
          <p14:tracePt t="80228" x="5126038" y="2314575"/>
          <p14:tracePt t="80246" x="5092700" y="2308225"/>
          <p14:tracePt t="80262" x="5051425" y="2303463"/>
          <p14:tracePt t="80279" x="5011738" y="2297113"/>
          <p14:tracePt t="80295" x="4978400" y="2292350"/>
          <p14:tracePt t="80312" x="4949825" y="2292350"/>
          <p14:tracePt t="80328" x="4937125" y="2292350"/>
          <p14:tracePt t="80346" x="4921250" y="2292350"/>
          <p14:tracePt t="80362" x="4914900" y="2292350"/>
          <p14:tracePt t="80379" x="4908550" y="2292350"/>
          <p14:tracePt t="80461" x="4908550" y="2297113"/>
          <p14:tracePt t="80478" x="4903788" y="2308225"/>
          <p14:tracePt t="80479" x="4892675" y="2343150"/>
          <p14:tracePt t="80495" x="4879975" y="2382838"/>
          <p14:tracePt t="80513" x="4868863" y="2451100"/>
          <p14:tracePt t="80528" x="4857750" y="2532063"/>
          <p14:tracePt t="80546" x="4851400" y="2611438"/>
          <p14:tracePt t="80562" x="4846638" y="2697163"/>
          <p14:tracePt t="80579" x="4846638" y="2782888"/>
          <p14:tracePt t="80595" x="4840288" y="2874963"/>
          <p14:tracePt t="80613" x="4835525" y="2943225"/>
          <p14:tracePt t="80628" x="4835525" y="3022600"/>
          <p14:tracePt t="80645" x="4829175" y="3149600"/>
          <p14:tracePt t="80662" x="4829175" y="3222625"/>
          <p14:tracePt t="80679" x="4829175" y="3297238"/>
          <p14:tracePt t="80695" x="4829175" y="3360738"/>
          <p14:tracePt t="80712" x="4829175" y="3429000"/>
          <p14:tracePt t="80728" x="4835525" y="3475038"/>
          <p14:tracePt t="80746" x="4835525" y="3514725"/>
          <p14:tracePt t="80762" x="4835525" y="3549650"/>
          <p14:tracePt t="80779" x="4835525" y="3571875"/>
          <p14:tracePt t="80795" x="4840288" y="3600450"/>
          <p14:tracePt t="80812" x="4846638" y="3611563"/>
          <p14:tracePt t="80828" x="4851400" y="3646488"/>
          <p14:tracePt t="80846" x="4851400" y="3663950"/>
          <p14:tracePt t="80862" x="4851400" y="3675063"/>
          <p14:tracePt t="80879" x="4857750" y="3686175"/>
          <p14:tracePt t="80895" x="4857750" y="3697288"/>
          <p14:tracePt t="80912" x="4857750" y="3703638"/>
          <p14:tracePt t="80973" x="4864100" y="3703638"/>
          <p14:tracePt t="80998" x="4868863" y="3703638"/>
          <p14:tracePt t="81013" x="4875213" y="3703638"/>
          <p14:tracePt t="81014" x="4886325" y="3703638"/>
          <p14:tracePt t="81028" x="4960938" y="3703638"/>
          <p14:tracePt t="81046" x="5035550" y="3692525"/>
          <p14:tracePt t="81062" x="5121275" y="3686175"/>
          <p14:tracePt t="81079" x="5229225" y="3679825"/>
          <p14:tracePt t="81095" x="5349875" y="3668713"/>
          <p14:tracePt t="81112" x="5457825" y="3663950"/>
          <p14:tracePt t="81128" x="5572125" y="3657600"/>
          <p14:tracePt t="81146" x="5686425" y="3651250"/>
          <p14:tracePt t="81162" x="5783263" y="3651250"/>
          <p14:tracePt t="81179" x="5886450" y="3651250"/>
          <p14:tracePt t="81195" x="5972175" y="3651250"/>
          <p14:tracePt t="81212" x="6051550" y="3651250"/>
          <p14:tracePt t="81228" x="6137275" y="3651250"/>
          <p14:tracePt t="81246" x="6183313" y="3651250"/>
          <p14:tracePt t="81262" x="6218238" y="3651250"/>
          <p14:tracePt t="81279" x="6240463" y="3651250"/>
          <p14:tracePt t="81295" x="6251575" y="3651250"/>
          <p14:tracePt t="81312" x="6257925" y="3651250"/>
          <p14:tracePt t="81733" x="6257925" y="3646488"/>
          <p14:tracePt t="82093" x="6257925" y="3640138"/>
          <p14:tracePt t="82117" x="6257925" y="3629025"/>
          <p14:tracePt t="82128" x="6251575" y="3622675"/>
          <p14:tracePt t="82129" x="6246813" y="3611563"/>
          <p14:tracePt t="82145" x="6240463" y="3589338"/>
          <p14:tracePt t="82162" x="6235700" y="3578225"/>
          <p14:tracePt t="82178" x="6229350" y="3571875"/>
          <p14:tracePt t="82196" x="6229350" y="3560763"/>
          <p14:tracePt t="82212" x="6223000" y="3554413"/>
          <p14:tracePt t="82253" x="6223000" y="3549650"/>
          <p14:tracePt t="82262" x="6223000" y="3543300"/>
          <p14:tracePt t="82421" x="6223000" y="3536950"/>
          <p14:tracePt t="82445" x="6223000" y="3532188"/>
          <p14:tracePt t="82452" x="6223000" y="3525838"/>
          <p14:tracePt t="8265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7633"/>
    </mc:Choice>
    <mc:Fallback xmlns="">
      <p:transition spd="slow" advTm="22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576" x="4760913" y="2022475"/>
          <p14:tracePt t="16724" x="4760913" y="2035175"/>
          <p14:tracePt t="16733" x="4760913" y="2051050"/>
          <p14:tracePt t="16742" x="4760913" y="2074863"/>
          <p14:tracePt t="16759" x="4765675" y="2114550"/>
          <p14:tracePt t="16781" x="4765675" y="2149475"/>
          <p14:tracePt t="16796" x="4772025" y="2182813"/>
          <p14:tracePt t="16809" x="4772025" y="2222500"/>
          <p14:tracePt t="16825" x="4778375" y="2268538"/>
          <p14:tracePt t="16842" x="4789488" y="2308225"/>
          <p14:tracePt t="16858" x="4794250" y="2349500"/>
          <p14:tracePt t="16876" x="4800600" y="2400300"/>
          <p14:tracePt t="16892" x="4806950" y="2474913"/>
          <p14:tracePt t="16909" x="4811713" y="2532063"/>
          <p14:tracePt t="16925" x="4818063" y="2589213"/>
          <p14:tracePt t="16942" x="4818063" y="2646363"/>
          <p14:tracePt t="16959" x="4822825" y="2703513"/>
          <p14:tracePt t="16975" x="4822825" y="2765425"/>
          <p14:tracePt t="16992" x="4822825" y="2828925"/>
          <p14:tracePt t="17009" x="4822825" y="2903538"/>
          <p14:tracePt t="17025" x="4822825" y="2978150"/>
          <p14:tracePt t="17042" x="4822825" y="3057525"/>
          <p14:tracePt t="17058" x="4822825" y="3136900"/>
          <p14:tracePt t="17075" x="4822825" y="3217863"/>
          <p14:tracePt t="17092" x="4822825" y="3332163"/>
          <p14:tracePt t="17109" x="4822825" y="3422650"/>
          <p14:tracePt t="17125" x="4829175" y="3514725"/>
          <p14:tracePt t="17142" x="4840288" y="3622675"/>
          <p14:tracePt t="17158" x="4851400" y="3749675"/>
          <p14:tracePt t="17176" x="4864100" y="3908425"/>
          <p14:tracePt t="17192" x="4875213" y="4068763"/>
          <p14:tracePt t="17209" x="4879975" y="4251325"/>
          <p14:tracePt t="17225" x="4879975" y="4429125"/>
          <p14:tracePt t="17242" x="4879975" y="4611688"/>
          <p14:tracePt t="17258" x="4879975" y="4806950"/>
          <p14:tracePt t="17275" x="4868863" y="5006975"/>
          <p14:tracePt t="17293" x="4851400" y="5251450"/>
          <p14:tracePt t="17309" x="4840288" y="5383213"/>
          <p14:tracePt t="17325" x="4822825" y="5480050"/>
          <p14:tracePt t="17342" x="4806950" y="5554663"/>
          <p14:tracePt t="17358" x="4794250" y="5607050"/>
          <p14:tracePt t="17376" x="4789488" y="5646738"/>
          <p14:tracePt t="17392" x="4789488" y="5668963"/>
          <p14:tracePt t="17409" x="4789488" y="5686425"/>
          <p14:tracePt t="17425" x="4789488" y="5692775"/>
          <p14:tracePt t="17442" x="4789488" y="5697538"/>
          <p14:tracePt t="17458" x="4789488" y="5703888"/>
          <p14:tracePt t="17693" x="4783138" y="5703888"/>
          <p14:tracePt t="17748" x="4778375" y="5703888"/>
          <p14:tracePt t="17836" x="4783138" y="5703888"/>
          <p14:tracePt t="17852" x="4794250" y="5703888"/>
          <p14:tracePt t="17860" x="4829175" y="5692775"/>
          <p14:tracePt t="17875" x="4875213" y="5651500"/>
          <p14:tracePt t="17892" x="4978400" y="5554663"/>
          <p14:tracePt t="17909" x="5064125" y="5480050"/>
          <p14:tracePt t="17925" x="5143500" y="5422900"/>
          <p14:tracePt t="17942" x="5218113" y="5372100"/>
          <p14:tracePt t="17959" x="5275263" y="5360988"/>
          <p14:tracePt t="17975" x="5286375" y="5360988"/>
          <p14:tracePt t="17992" x="5286375" y="5378450"/>
          <p14:tracePt t="18332" x="5292725" y="5378450"/>
          <p14:tracePt t="18343" x="5297488" y="5378450"/>
          <p14:tracePt t="18348" x="5308600" y="5365750"/>
          <p14:tracePt t="18359" x="5314950" y="5360988"/>
          <p14:tracePt t="18375" x="5326063" y="5349875"/>
          <p14:tracePt t="18392" x="5343525" y="5326063"/>
          <p14:tracePt t="18408" x="5383213" y="5286375"/>
          <p14:tracePt t="18425" x="5451475" y="5222875"/>
          <p14:tracePt t="18442" x="5565775" y="5137150"/>
          <p14:tracePt t="18459" x="5703888" y="5018088"/>
          <p14:tracePt t="18475" x="5932488" y="4851400"/>
          <p14:tracePt t="18492" x="6394450" y="4537075"/>
          <p14:tracePt t="18509" x="6754813" y="4297363"/>
          <p14:tracePt t="18525" x="7154863" y="4040188"/>
          <p14:tracePt t="18542" x="7550150" y="3783013"/>
          <p14:tracePt t="18559" x="7926388" y="3532188"/>
          <p14:tracePt t="18576" x="8297863" y="3268663"/>
          <p14:tracePt t="18592" x="8607425" y="3040063"/>
          <p14:tracePt t="18608" x="8880475" y="2828925"/>
          <p14:tracePt t="18625" x="9097963" y="2657475"/>
          <p14:tracePt t="18642" x="9137650" y="2525713"/>
          <p14:tracePt t="18659" x="9137650" y="2422525"/>
          <p14:tracePt t="18675" x="9137650" y="2343150"/>
          <p14:tracePt t="18675" x="9137650" y="2308225"/>
          <p14:tracePt t="18692" x="9137650" y="2257425"/>
          <p14:tracePt t="18708" x="9137650" y="2222500"/>
          <p14:tracePt t="18725" x="9137650" y="2193925"/>
          <p14:tracePt t="18742" x="9137650" y="2182813"/>
          <p14:tracePt t="18759" x="9137650" y="2165350"/>
          <p14:tracePt t="18775" x="9137650" y="2154238"/>
          <p14:tracePt t="18792" x="9126538" y="2136775"/>
          <p14:tracePt t="18808" x="9104313" y="2120900"/>
          <p14:tracePt t="18825" x="9058275" y="2092325"/>
          <p14:tracePt t="18842" x="9001125" y="2068513"/>
          <p14:tracePt t="18859" x="8909050" y="2057400"/>
          <p14:tracePt t="18875" x="8801100" y="2046288"/>
          <p14:tracePt t="18892" x="8680450" y="2039938"/>
          <p14:tracePt t="18908" x="8640763" y="2039938"/>
          <p14:tracePt t="18926" x="8618538" y="2039938"/>
          <p14:tracePt t="19092" x="8612188" y="2039938"/>
          <p14:tracePt t="19124" x="8607425" y="2039938"/>
          <p14:tracePt t="19142" x="8607425" y="2046288"/>
          <p14:tracePt t="19158" x="8607425" y="2057400"/>
          <p14:tracePt t="19159" x="8601075" y="2068513"/>
          <p14:tracePt t="19175" x="8601075" y="2097088"/>
          <p14:tracePt t="19192" x="8601075" y="2136775"/>
          <p14:tracePt t="19208" x="8601075" y="2189163"/>
          <p14:tracePt t="19225" x="8601075" y="2246313"/>
          <p14:tracePt t="19242" x="8607425" y="2303463"/>
          <p14:tracePt t="19259" x="8607425" y="2354263"/>
          <p14:tracePt t="19275" x="8612188" y="2393950"/>
          <p14:tracePt t="19292" x="8618538" y="2474913"/>
          <p14:tracePt t="19308" x="8618538" y="2525713"/>
          <p14:tracePt t="19325" x="8623300" y="2582863"/>
          <p14:tracePt t="19342" x="8623300" y="2640013"/>
          <p14:tracePt t="19359" x="8629650" y="2703513"/>
          <p14:tracePt t="19375" x="8629650" y="2765425"/>
          <p14:tracePt t="19392" x="8629650" y="2835275"/>
          <p14:tracePt t="19408" x="8629650" y="2908300"/>
          <p14:tracePt t="19425" x="8629650" y="2989263"/>
          <p14:tracePt t="19442" x="8629650" y="3063875"/>
          <p14:tracePt t="19459" x="8629650" y="3154363"/>
          <p14:tracePt t="19475" x="8629650" y="3251200"/>
          <p14:tracePt t="19475" x="8629650" y="3297238"/>
          <p14:tracePt t="19492" x="8629650" y="3400425"/>
          <p14:tracePt t="19508" x="8629650" y="3508375"/>
          <p14:tracePt t="19525" x="8629650" y="3606800"/>
          <p14:tracePt t="19542" x="8618538" y="3708400"/>
          <p14:tracePt t="19558" x="8607425" y="3811588"/>
          <p14:tracePt t="19575" x="8601075" y="3921125"/>
          <p14:tracePt t="19592" x="8594725" y="4029075"/>
          <p14:tracePt t="19608" x="8589963" y="4143375"/>
          <p14:tracePt t="19626" x="8583613" y="4251325"/>
          <p14:tracePt t="19642" x="8578850" y="4360863"/>
          <p14:tracePt t="19659" x="8572500" y="4479925"/>
          <p14:tracePt t="19675" x="8572500" y="4589463"/>
          <p14:tracePt t="19675" x="8572500" y="4635500"/>
          <p14:tracePt t="19693" x="8572500" y="4725988"/>
          <p14:tracePt t="19708" x="8566150" y="4806950"/>
          <p14:tracePt t="19725" x="8566150" y="4892675"/>
          <p14:tracePt t="19742" x="8566150" y="4972050"/>
          <p14:tracePt t="19758" x="8566150" y="5057775"/>
          <p14:tracePt t="19775" x="8566150" y="5132388"/>
          <p14:tracePt t="19792" x="8561388" y="5189538"/>
          <p14:tracePt t="19808" x="8555038" y="5229225"/>
          <p14:tracePt t="19825" x="8555038" y="5264150"/>
          <p14:tracePt t="19842" x="8555038" y="5292725"/>
          <p14:tracePt t="19858" x="8550275" y="5321300"/>
          <p14:tracePt t="19875" x="8550275" y="5332413"/>
          <p14:tracePt t="19892" x="8550275" y="5343525"/>
          <p14:tracePt t="20524" x="8550275" y="5337175"/>
          <p14:tracePt t="20532" x="8550275" y="5332413"/>
          <p14:tracePt t="20542" x="8550275" y="5308600"/>
          <p14:tracePt t="20558" x="8543925" y="5268913"/>
          <p14:tracePt t="20575" x="8526463" y="5218113"/>
          <p14:tracePt t="20591" x="8509000" y="5154613"/>
          <p14:tracePt t="20609" x="8493125" y="5092700"/>
          <p14:tracePt t="20625" x="8486775" y="5035550"/>
          <p14:tracePt t="20642" x="8469313" y="4978400"/>
          <p14:tracePt t="20658" x="8447088" y="4903788"/>
          <p14:tracePt t="20658" x="8435975" y="4851400"/>
          <p14:tracePt t="20676" x="8418513" y="4811713"/>
          <p14:tracePt t="20691" x="8378825" y="4664075"/>
          <p14:tracePt t="20709" x="8332788" y="4554538"/>
          <p14:tracePt t="20725" x="8286750" y="4429125"/>
          <p14:tracePt t="20742" x="8247063" y="4314825"/>
          <p14:tracePt t="20758" x="8201025" y="4206875"/>
          <p14:tracePt t="20775" x="8154988" y="4097338"/>
          <p14:tracePt t="20792" x="8108950" y="4000500"/>
          <p14:tracePt t="20809" x="8058150" y="3914775"/>
          <p14:tracePt t="20825" x="7994650" y="3829050"/>
          <p14:tracePt t="20842" x="7943850" y="3743325"/>
          <p14:tracePt t="20858" x="7897813" y="3668713"/>
          <p14:tracePt t="20875" x="7851775" y="3606800"/>
          <p14:tracePt t="20891" x="7800975" y="3543300"/>
          <p14:tracePt t="20909" x="7772400" y="3525838"/>
          <p14:tracePt t="20925" x="7732713" y="3497263"/>
          <p14:tracePt t="20942" x="7693025" y="3475038"/>
          <p14:tracePt t="20958" x="7646988" y="3451225"/>
          <p14:tracePt t="20976" x="7612063" y="3446463"/>
          <p14:tracePt t="20991" x="7589838" y="3446463"/>
          <p14:tracePt t="21009" x="7583488" y="3446463"/>
          <p14:tracePt t="21044" x="7578725" y="3446463"/>
          <p14:tracePt t="21060" x="7572375" y="3446463"/>
          <p14:tracePt t="21075" x="7566025" y="3446463"/>
          <p14:tracePt t="21092" x="7561263" y="3446463"/>
          <p14:tracePt t="21132" x="7566025" y="3446463"/>
          <p14:tracePt t="21141" x="7583488" y="3446463"/>
          <p14:tracePt t="21142" x="7612063" y="3435350"/>
          <p14:tracePt t="21158" x="7635875" y="3417888"/>
          <p14:tracePt t="21175" x="7651750" y="3400425"/>
          <p14:tracePt t="21191" x="7669213" y="3371850"/>
          <p14:tracePt t="21209" x="7693025" y="3336925"/>
          <p14:tracePt t="21225" x="7708900" y="3297238"/>
          <p14:tracePt t="21242" x="7721600" y="3251200"/>
          <p14:tracePt t="21258" x="7726363" y="3189288"/>
          <p14:tracePt t="21275" x="7726363" y="3182938"/>
          <p14:tracePt t="21700" x="7726363" y="3178175"/>
          <p14:tracePt t="21708" x="7721600" y="3178175"/>
          <p14:tracePt t="21716" x="7715250" y="3171825"/>
          <p14:tracePt t="21725" x="7697788" y="3160713"/>
          <p14:tracePt t="21741" x="7675563" y="3143250"/>
          <p14:tracePt t="21759" x="7658100" y="3125788"/>
          <p14:tracePt t="21775" x="7640638" y="3108325"/>
          <p14:tracePt t="21792" x="7612063" y="3074988"/>
          <p14:tracePt t="21808" x="7589838" y="3040063"/>
          <p14:tracePt t="21825" x="7554913" y="2994025"/>
          <p14:tracePt t="21841" x="7526338" y="2954338"/>
          <p14:tracePt t="21859" x="7493000" y="2903538"/>
          <p14:tracePt t="21875" x="7451725" y="2851150"/>
          <p14:tracePt t="21892" x="7418388" y="2794000"/>
          <p14:tracePt t="21908" x="7400925" y="2771775"/>
          <p14:tracePt t="21925" x="7383463" y="2743200"/>
          <p14:tracePt t="21941" x="7366000" y="2725738"/>
          <p14:tracePt t="21959" x="7350125" y="2708275"/>
          <p14:tracePt t="21975" x="7332663" y="2692400"/>
          <p14:tracePt t="21992" x="7297738" y="2668588"/>
          <p14:tracePt t="22008" x="7269163" y="2646363"/>
          <p14:tracePt t="22025" x="7246938" y="2628900"/>
          <p14:tracePt t="22041" x="7207250" y="2606675"/>
          <p14:tracePt t="22059" x="7161213" y="2578100"/>
          <p14:tracePt t="22075" x="7104063" y="2549525"/>
          <p14:tracePt t="22092" x="7051675" y="2520950"/>
          <p14:tracePt t="22108" x="6994525" y="2497138"/>
          <p14:tracePt t="22126" x="6961188" y="2486025"/>
          <p14:tracePt t="22141" x="6921500" y="2479675"/>
          <p14:tracePt t="22159" x="6892925" y="2463800"/>
          <p14:tracePt t="22175" x="6875463" y="2463800"/>
          <p14:tracePt t="22192" x="6864350" y="2457450"/>
          <p14:tracePt t="22208" x="6858000" y="2451100"/>
          <p14:tracePt t="22225" x="6846888" y="2446338"/>
          <p14:tracePt t="22241" x="6823075" y="2439988"/>
          <p14:tracePt t="22258" x="6800850" y="2428875"/>
          <p14:tracePt t="22275" x="6778625" y="2417763"/>
          <p14:tracePt t="22292" x="6737350" y="2393950"/>
          <p14:tracePt t="22308" x="6692900" y="2378075"/>
          <p14:tracePt t="22325" x="6635750" y="2354263"/>
          <p14:tracePt t="22341" x="6600825" y="2343150"/>
          <p14:tracePt t="22359" x="6572250" y="2332038"/>
          <p14:tracePt t="22375" x="6561138" y="2325688"/>
          <p14:tracePt t="22392" x="6543675" y="2325688"/>
          <p14:tracePt t="22408" x="6537325" y="2325688"/>
          <p14:tracePt t="22425" x="6532563" y="2325688"/>
          <p14:tracePt t="22660" x="6537325" y="2325688"/>
          <p14:tracePt t="22676" x="6543675" y="2325688"/>
          <p14:tracePt t="22682" x="6550025" y="2325688"/>
          <p14:tracePt t="22691" x="6572250" y="2336800"/>
          <p14:tracePt t="22708" x="6578600" y="2336800"/>
          <p14:tracePt t="22725" x="6583363" y="2336800"/>
          <p14:tracePt t="22741" x="6589713" y="2336800"/>
          <p14:tracePt t="22758" x="6594475" y="2336800"/>
          <p14:tracePt t="22948" x="6600825" y="2336800"/>
          <p14:tracePt t="22988" x="6600825" y="2343150"/>
          <p14:tracePt t="23008" x="6600825" y="2349500"/>
          <p14:tracePt t="23008" x="6600825" y="2354263"/>
          <p14:tracePt t="23012" x="6600825" y="2360613"/>
          <p14:tracePt t="23025" x="6600825" y="2371725"/>
          <p14:tracePt t="23060" x="6594475" y="2378075"/>
          <p14:tracePt t="23076" x="6589713" y="2382838"/>
          <p14:tracePt t="23092" x="6589713" y="2389188"/>
          <p14:tracePt t="23092" x="6583363" y="2389188"/>
          <p14:tracePt t="23108" x="6578600" y="2389188"/>
          <p14:tracePt t="23125" x="6572250" y="2389188"/>
          <p14:tracePt t="23141" x="6565900" y="2389188"/>
          <p14:tracePt t="23158" x="6561138" y="2393950"/>
          <p14:tracePt t="23175" x="6550025" y="2393950"/>
          <p14:tracePt t="23191" x="6532563" y="2400300"/>
          <p14:tracePt t="23208" x="6508750" y="2400300"/>
          <p14:tracePt t="23225" x="6480175" y="2400300"/>
          <p14:tracePt t="23241" x="6446838" y="2400300"/>
          <p14:tracePt t="23258" x="6389688" y="2400300"/>
          <p14:tracePt t="23275" x="6332538" y="2400300"/>
          <p14:tracePt t="23291" x="6264275" y="2400300"/>
          <p14:tracePt t="23308" x="6143625" y="2393950"/>
          <p14:tracePt t="23325" x="6064250" y="2389188"/>
          <p14:tracePt t="23341" x="5983288" y="2382838"/>
          <p14:tracePt t="23358" x="5903913" y="2378075"/>
          <p14:tracePt t="23375" x="5829300" y="2378075"/>
          <p14:tracePt t="23391" x="5765800" y="2371725"/>
          <p14:tracePt t="23408" x="5703888" y="2365375"/>
          <p14:tracePt t="23426" x="5640388" y="2360613"/>
          <p14:tracePt t="23442" x="5572125" y="2360613"/>
          <p14:tracePt t="23459" x="5526088" y="2354263"/>
          <p14:tracePt t="23476" x="5486400" y="2349500"/>
          <p14:tracePt t="23492" x="5446713" y="2349500"/>
          <p14:tracePt t="23510" x="5422900" y="2343150"/>
          <p14:tracePt t="23526" x="5400675" y="2343150"/>
          <p14:tracePt t="23543" x="5383213" y="2343150"/>
          <p14:tracePt t="23559" x="5365750" y="2343150"/>
          <p14:tracePt t="23576" x="5349875" y="2343150"/>
          <p14:tracePt t="23592" x="5332413" y="2343150"/>
          <p14:tracePt t="23609" x="5314950" y="2343150"/>
          <p14:tracePt t="23626" x="5303838" y="2343150"/>
          <p14:tracePt t="23643" x="5286375" y="2343150"/>
          <p14:tracePt t="23659" x="5268913" y="2343150"/>
          <p14:tracePt t="23676" x="5246688" y="2343150"/>
          <p14:tracePt t="23692" x="5211763" y="2349500"/>
          <p14:tracePt t="23710" x="5194300" y="2360613"/>
          <p14:tracePt t="23726" x="5172075" y="2360613"/>
          <p14:tracePt t="23743" x="5154613" y="2371725"/>
          <p14:tracePt t="23759" x="5143500" y="2378075"/>
          <p14:tracePt t="23776" x="5132388" y="2382838"/>
          <p14:tracePt t="23792" x="5121275" y="2393950"/>
          <p14:tracePt t="23809" x="5108575" y="2406650"/>
          <p14:tracePt t="23826" x="5108575" y="2411413"/>
          <p14:tracePt t="23843" x="5103813" y="2435225"/>
          <p14:tracePt t="23859" x="5097463" y="2451100"/>
          <p14:tracePt t="23876" x="5097463" y="2468563"/>
          <p14:tracePt t="23892" x="5092700" y="2508250"/>
          <p14:tracePt t="23909" x="5092700" y="2536825"/>
          <p14:tracePt t="23926" x="5092700" y="2571750"/>
          <p14:tracePt t="23943" x="5097463" y="2606675"/>
          <p14:tracePt t="23959" x="5108575" y="2646363"/>
          <p14:tracePt t="23976" x="5114925" y="2679700"/>
          <p14:tracePt t="23992" x="5121275" y="2714625"/>
          <p14:tracePt t="24009" x="5132388" y="2765425"/>
          <p14:tracePt t="24025" x="5137150" y="2806700"/>
          <p14:tracePt t="24043" x="5143500" y="2851150"/>
          <p14:tracePt t="24059" x="5149850" y="2897188"/>
          <p14:tracePt t="24076" x="5149850" y="2949575"/>
          <p14:tracePt t="24092" x="5160963" y="3022600"/>
          <p14:tracePt t="24109" x="5165725" y="3074988"/>
          <p14:tracePt t="24126" x="5172075" y="3121025"/>
          <p14:tracePt t="24143" x="5178425" y="3165475"/>
          <p14:tracePt t="24159" x="5178425" y="3200400"/>
          <p14:tracePt t="24176" x="5178425" y="3222625"/>
          <p14:tracePt t="24192" x="5178425" y="3240088"/>
          <p14:tracePt t="24209" x="5178425" y="3251200"/>
          <p14:tracePt t="24225" x="5178425" y="3257550"/>
          <p14:tracePt t="24805" x="5183188" y="3257550"/>
          <p14:tracePt t="24813" x="5189538" y="3240088"/>
          <p14:tracePt t="24828" x="5194300" y="3228975"/>
          <p14:tracePt t="24842" x="5207000" y="3200400"/>
          <p14:tracePt t="24859" x="5229225" y="3171825"/>
          <p14:tracePt t="24876" x="5251450" y="3132138"/>
          <p14:tracePt t="24892" x="5314950" y="3063875"/>
          <p14:tracePt t="24910" x="5360988" y="3022600"/>
          <p14:tracePt t="24926" x="5411788" y="2971800"/>
          <p14:tracePt t="24942" x="5475288" y="2921000"/>
          <p14:tracePt t="24959" x="5549900" y="2863850"/>
          <p14:tracePt t="24976" x="5618163" y="2811463"/>
          <p14:tracePt t="24992" x="5686425" y="2765425"/>
          <p14:tracePt t="25009" x="5761038" y="2725738"/>
          <p14:tracePt t="25025" x="5811838" y="2686050"/>
          <p14:tracePt t="25042" x="5864225" y="2646363"/>
          <p14:tracePt t="25059" x="5908675" y="2611438"/>
          <p14:tracePt t="25075" x="5961063" y="2571750"/>
          <p14:tracePt t="25093" x="6007100" y="2536825"/>
          <p14:tracePt t="25093" x="6029325" y="2525713"/>
          <p14:tracePt t="25109" x="6075363" y="2497138"/>
          <p14:tracePt t="25126" x="6115050" y="2474913"/>
          <p14:tracePt t="25142" x="6154738" y="2451100"/>
          <p14:tracePt t="25160" x="6194425" y="2422525"/>
          <p14:tracePt t="25175" x="6235700" y="2400300"/>
          <p14:tracePt t="25193" x="6264275" y="2378075"/>
          <p14:tracePt t="25209" x="6303963" y="2349500"/>
          <p14:tracePt t="25226" x="6343650" y="2332038"/>
          <p14:tracePt t="25242" x="6372225" y="2314575"/>
          <p14:tracePt t="25259" x="6407150" y="2303463"/>
          <p14:tracePt t="25275" x="6435725" y="2292350"/>
          <p14:tracePt t="25292" x="6469063" y="2279650"/>
          <p14:tracePt t="25309" x="6526213" y="2274888"/>
          <p14:tracePt t="25326" x="6572250" y="2268538"/>
          <p14:tracePt t="25342" x="6611938" y="2263775"/>
          <p14:tracePt t="25359" x="6646863" y="2263775"/>
          <p14:tracePt t="25375" x="6680200" y="2257425"/>
          <p14:tracePt t="25393" x="6697663" y="2257425"/>
          <p14:tracePt t="25409" x="6708775" y="2251075"/>
          <p14:tracePt t="25426" x="6726238" y="2251075"/>
          <p14:tracePt t="25442" x="6743700" y="2251075"/>
          <p14:tracePt t="25459" x="6772275" y="2251075"/>
          <p14:tracePt t="25475" x="6811963" y="2251075"/>
          <p14:tracePt t="25493" x="6892925" y="2251075"/>
          <p14:tracePt t="25509" x="6943725" y="2251075"/>
          <p14:tracePt t="25526" x="7000875" y="2246313"/>
          <p14:tracePt t="25542" x="7058025" y="2246313"/>
          <p14:tracePt t="25559" x="7115175" y="2246313"/>
          <p14:tracePt t="25575" x="7150100" y="2246313"/>
          <p14:tracePt t="25593" x="7183438" y="2246313"/>
          <p14:tracePt t="25609" x="7200900" y="2246313"/>
          <p14:tracePt t="25916" x="7207250" y="2246313"/>
          <p14:tracePt t="25926" x="7212013" y="2251075"/>
          <p14:tracePt t="25926" x="7246938" y="2251075"/>
          <p14:tracePt t="25942" x="7292975" y="2257425"/>
          <p14:tracePt t="25959" x="7350125" y="2257425"/>
          <p14:tracePt t="25975" x="7412038" y="2263775"/>
          <p14:tracePt t="25992" x="7475538" y="2268538"/>
          <p14:tracePt t="26009" x="7537450" y="2279650"/>
          <p14:tracePt t="26026" x="7583488" y="2279650"/>
          <p14:tracePt t="26042" x="7629525" y="2286000"/>
          <p14:tracePt t="26059" x="7664450" y="2297113"/>
          <p14:tracePt t="26075" x="7697788" y="2297113"/>
          <p14:tracePt t="26093" x="7726363" y="2303463"/>
          <p14:tracePt t="26109" x="7743825" y="2303463"/>
          <p14:tracePt t="26126" x="7750175" y="2303463"/>
          <p14:tracePt t="26245" x="7754938" y="2303463"/>
          <p14:tracePt t="26261" x="7761288" y="2303463"/>
          <p14:tracePt t="26261" x="7766050" y="2303463"/>
          <p14:tracePt t="26275" x="7789863" y="2303463"/>
          <p14:tracePt t="26293" x="7818438" y="2314575"/>
          <p14:tracePt t="26309" x="7835900" y="2314575"/>
          <p14:tracePt t="26326" x="7840663" y="2320925"/>
          <p14:tracePt t="26342" x="7840663" y="2325688"/>
          <p14:tracePt t="26773" x="7840663" y="2320925"/>
          <p14:tracePt t="26775" x="7840663" y="2314575"/>
          <p14:tracePt t="26792" x="7840663" y="2292350"/>
          <p14:tracePt t="26809" x="7835900" y="2268538"/>
          <p14:tracePt t="26825" x="7829550" y="2246313"/>
          <p14:tracePt t="26843" x="7818438" y="2217738"/>
          <p14:tracePt t="26859" x="7818438" y="2211388"/>
          <p14:tracePt t="26876" x="7818438" y="2200275"/>
          <p14:tracePt t="27901" x="0" y="0"/>
        </p14:tracePtLst>
        <p14:tracePtLst>
          <p14:tracePt t="38997" x="7154863" y="2206625"/>
          <p14:tracePt t="39133" x="7154863" y="2211388"/>
          <p14:tracePt t="39141" x="7161213" y="2239963"/>
          <p14:tracePt t="39175" x="7161213" y="2257425"/>
          <p14:tracePt t="39181" x="7161213" y="2279650"/>
          <p14:tracePt t="39197" x="7165975" y="2308225"/>
          <p14:tracePt t="39213" x="7165975" y="2332038"/>
          <p14:tracePt t="39229" x="7165975" y="2354263"/>
          <p14:tracePt t="39245" x="7165975" y="2371725"/>
          <p14:tracePt t="39261" x="7172325" y="2400300"/>
          <p14:tracePt t="39277" x="7172325" y="2422525"/>
          <p14:tracePt t="39293" x="7178675" y="2446338"/>
          <p14:tracePt t="39309" x="7183438" y="2492375"/>
          <p14:tracePt t="39326" x="7183438" y="2520950"/>
          <p14:tracePt t="39342" x="7183438" y="2554288"/>
          <p14:tracePt t="39359" x="7189788" y="2589213"/>
          <p14:tracePt t="39376" x="7189788" y="2617788"/>
          <p14:tracePt t="39392" x="7194550" y="2657475"/>
          <p14:tracePt t="39409" x="7194550" y="2703513"/>
          <p14:tracePt t="39426" x="7200900" y="2743200"/>
          <p14:tracePt t="39442" x="7200900" y="2782888"/>
          <p14:tracePt t="39459" x="7200900" y="2822575"/>
          <p14:tracePt t="39475" x="7200900" y="2857500"/>
          <p14:tracePt t="39493" x="7200900" y="2892425"/>
          <p14:tracePt t="39509" x="7200900" y="2943225"/>
          <p14:tracePt t="39526" x="7200900" y="2982913"/>
          <p14:tracePt t="39542" x="7200900" y="3028950"/>
          <p14:tracePt t="39559" x="7200900" y="3079750"/>
          <p14:tracePt t="39575" x="7200900" y="3136900"/>
          <p14:tracePt t="39592" x="7200900" y="3189288"/>
          <p14:tracePt t="39609" x="7200900" y="3257550"/>
          <p14:tracePt t="39626" x="7200900" y="3308350"/>
          <p14:tracePt t="39642" x="7200900" y="3365500"/>
          <p14:tracePt t="39659" x="7200900" y="3422650"/>
          <p14:tracePt t="39675" x="7200900" y="3479800"/>
          <p14:tracePt t="39692" x="7200900" y="3525838"/>
          <p14:tracePt t="39692" x="7200900" y="3560763"/>
          <p14:tracePt t="39709" x="7200900" y="3611563"/>
          <p14:tracePt t="39725" x="7200900" y="3668713"/>
          <p14:tracePt t="39742" x="7194550" y="3725863"/>
          <p14:tracePt t="39759" x="7183438" y="3789363"/>
          <p14:tracePt t="39776" x="7178675" y="3846513"/>
          <p14:tracePt t="39792" x="7172325" y="3903663"/>
          <p14:tracePt t="39809" x="7172325" y="3949700"/>
          <p14:tracePt t="39825" x="7172325" y="4006850"/>
          <p14:tracePt t="39842" x="7165975" y="4057650"/>
          <p14:tracePt t="39859" x="7165975" y="4121150"/>
          <p14:tracePt t="39876" x="7161213" y="4183063"/>
          <p14:tracePt t="39892" x="7161213" y="4240213"/>
          <p14:tracePt t="39892" x="7161213" y="4264025"/>
          <p14:tracePt t="39909" x="7154863" y="4325938"/>
          <p14:tracePt t="39925" x="7154863" y="4394200"/>
          <p14:tracePt t="39943" x="7154863" y="4468813"/>
          <p14:tracePt t="39959" x="7154863" y="4549775"/>
          <p14:tracePt t="39976" x="7154863" y="4622800"/>
          <p14:tracePt t="39992" x="7161213" y="4703763"/>
          <p14:tracePt t="40009" x="7172325" y="4772025"/>
          <p14:tracePt t="40025" x="7178675" y="4840288"/>
          <p14:tracePt t="40042" x="7183438" y="4897438"/>
          <p14:tracePt t="40059" x="7183438" y="4943475"/>
          <p14:tracePt t="40076" x="7183438" y="5000625"/>
          <p14:tracePt t="40092" x="7189788" y="5051425"/>
          <p14:tracePt t="40092" x="7194550" y="5086350"/>
          <p14:tracePt t="40109" x="7194550" y="5132388"/>
          <p14:tracePt t="40125" x="7194550" y="5189538"/>
          <p14:tracePt t="40142" x="7200900" y="5235575"/>
          <p14:tracePt t="40159" x="7200900" y="5275263"/>
          <p14:tracePt t="40176" x="7200900" y="5321300"/>
          <p14:tracePt t="40192" x="7200900" y="5360988"/>
          <p14:tracePt t="40209" x="7200900" y="5389563"/>
          <p14:tracePt t="40225" x="7200900" y="5418138"/>
          <p14:tracePt t="40243" x="7200900" y="5446713"/>
          <p14:tracePt t="40259" x="7200900" y="5464175"/>
          <p14:tracePt t="40276" x="7200900" y="5475288"/>
          <p14:tracePt t="40292" x="7200900" y="5480050"/>
          <p14:tracePt t="42286" x="7200900" y="5475288"/>
          <p14:tracePt t="42310" x="7207250" y="5464175"/>
          <p14:tracePt t="42326" x="7218363" y="5440363"/>
          <p14:tracePt t="42327" x="7235825" y="5418138"/>
          <p14:tracePt t="42343" x="7258050" y="5372100"/>
          <p14:tracePt t="42360" x="7286625" y="5314950"/>
          <p14:tracePt t="42376" x="7315200" y="5251450"/>
          <p14:tracePt t="42393" x="7354888" y="5178425"/>
          <p14:tracePt t="42410" x="7383463" y="5103813"/>
          <p14:tracePt t="42427" x="7412038" y="5011738"/>
          <p14:tracePt t="42443" x="7440613" y="4921250"/>
          <p14:tracePt t="42460" x="7464425" y="4818063"/>
          <p14:tracePt t="42476" x="7486650" y="4703763"/>
          <p14:tracePt t="42494" x="7508875" y="4589463"/>
          <p14:tracePt t="42509" x="7554913" y="4400550"/>
          <p14:tracePt t="42527" x="7572375" y="4286250"/>
          <p14:tracePt t="42543" x="7583488" y="4160838"/>
          <p14:tracePt t="42560" x="7600950" y="4011613"/>
          <p14:tracePt t="42576" x="7600950" y="3857625"/>
          <p14:tracePt t="42593" x="7589838" y="3692525"/>
          <p14:tracePt t="42609" x="7572375" y="3525838"/>
          <p14:tracePt t="42626" x="7543800" y="3360738"/>
          <p14:tracePt t="42643" x="7526338" y="3228975"/>
          <p14:tracePt t="42660" x="7508875" y="3114675"/>
          <p14:tracePt t="42676" x="7504113" y="3022600"/>
          <p14:tracePt t="42693" x="7493000" y="2949575"/>
          <p14:tracePt t="42709" x="7480300" y="2868613"/>
          <p14:tracePt t="42727" x="7464425" y="2828925"/>
          <p14:tracePt t="42743" x="7458075" y="2800350"/>
          <p14:tracePt t="42760" x="7440613" y="2771775"/>
          <p14:tracePt t="42776" x="7429500" y="2754313"/>
          <p14:tracePt t="42793" x="7429500" y="2743200"/>
          <p14:tracePt t="42810" x="7423150" y="2743200"/>
          <p14:tracePt t="42918" x="7423150" y="2736850"/>
          <p14:tracePt t="42926" x="7412038" y="2714625"/>
          <p14:tracePt t="42944" x="7394575" y="2679700"/>
          <p14:tracePt t="42960" x="7378700" y="2640013"/>
          <p14:tracePt t="42976" x="7366000" y="2578100"/>
          <p14:tracePt t="42993" x="7350125" y="2532063"/>
          <p14:tracePt t="43009" x="7337425" y="2492375"/>
          <p14:tracePt t="43026" x="7332663" y="2451100"/>
          <p14:tracePt t="43043" x="7321550" y="2428875"/>
          <p14:tracePt t="43059" x="7315200" y="2411413"/>
          <p14:tracePt t="43077" x="7308850" y="2400300"/>
          <p14:tracePt t="43093" x="7304088" y="2400300"/>
          <p14:tracePt t="43270" x="7304088" y="2406650"/>
          <p14:tracePt t="43286" x="7304088" y="2417763"/>
          <p14:tracePt t="43294" x="7304088" y="2428875"/>
          <p14:tracePt t="43294" x="7304088" y="2446338"/>
          <p14:tracePt t="43310" x="7304088" y="2468563"/>
          <p14:tracePt t="43326" x="7304088" y="2492375"/>
          <p14:tracePt t="43343" x="7304088" y="2520950"/>
          <p14:tracePt t="43359" x="7304088" y="2532063"/>
          <p14:tracePt t="43377" x="7304088" y="2543175"/>
          <p14:tracePt t="43393" x="7304088" y="2549525"/>
          <p14:tracePt t="43566" x="7308850" y="2549525"/>
          <p14:tracePt t="43582" x="7321550" y="2549525"/>
          <p14:tracePt t="43590" x="7332663" y="2549525"/>
          <p14:tracePt t="43598" x="7350125" y="2549525"/>
          <p14:tracePt t="43610" x="7372350" y="2549525"/>
          <p14:tracePt t="43626" x="7400925" y="2549525"/>
          <p14:tracePt t="43643" x="7440613" y="2549525"/>
          <p14:tracePt t="43659" x="7480300" y="2549525"/>
          <p14:tracePt t="43677" x="7532688" y="2549525"/>
          <p14:tracePt t="43693" x="7583488" y="2554288"/>
          <p14:tracePt t="43693" x="7607300" y="2560638"/>
          <p14:tracePt t="43710" x="7658100" y="2565400"/>
          <p14:tracePt t="43726" x="7715250" y="2565400"/>
          <p14:tracePt t="43743" x="7761288" y="2571750"/>
          <p14:tracePt t="43759" x="7818438" y="2571750"/>
          <p14:tracePt t="43777" x="7875588" y="2578100"/>
          <p14:tracePt t="43793" x="7932738" y="2578100"/>
          <p14:tracePt t="43810" x="7994650" y="2578100"/>
          <p14:tracePt t="43826" x="8051800" y="2578100"/>
          <p14:tracePt t="43843" x="8093075" y="2578100"/>
          <p14:tracePt t="43859" x="8121650" y="2578100"/>
          <p14:tracePt t="43877" x="8132763" y="2578100"/>
          <p14:tracePt t="43893" x="8137525" y="2578100"/>
          <p14:tracePt t="43974" x="8143875" y="2578100"/>
          <p14:tracePt t="43993" x="8150225" y="2578100"/>
          <p14:tracePt t="43998" x="8154988" y="2582863"/>
          <p14:tracePt t="44010" x="8166100" y="2582863"/>
          <p14:tracePt t="44026" x="8178800" y="2589213"/>
          <p14:tracePt t="44043" x="8201025" y="2600325"/>
          <p14:tracePt t="44059" x="8212138" y="2606675"/>
          <p14:tracePt t="44077" x="8218488" y="2606675"/>
          <p14:tracePt t="44093" x="8223250" y="2606675"/>
          <p14:tracePt t="44438" x="8218488" y="2606675"/>
          <p14:tracePt t="44446" x="8212138" y="2606675"/>
          <p14:tracePt t="44446" x="8207375" y="2606675"/>
          <p14:tracePt t="44462" x="8194675" y="2606675"/>
          <p14:tracePt t="44476" x="8178800" y="2606675"/>
          <p14:tracePt t="44493" x="8143875" y="2606675"/>
          <p14:tracePt t="44493" x="8108950" y="2606675"/>
          <p14:tracePt t="44510" x="8040688" y="2606675"/>
          <p14:tracePt t="44526" x="7950200" y="2606675"/>
          <p14:tracePt t="44543" x="7835900" y="2606675"/>
          <p14:tracePt t="44559" x="7721600" y="2606675"/>
          <p14:tracePt t="44576" x="7612063" y="2606675"/>
          <p14:tracePt t="44593" x="7504113" y="2600325"/>
          <p14:tracePt t="44610" x="7400925" y="2593975"/>
          <p14:tracePt t="44626" x="7297738" y="2589213"/>
          <p14:tracePt t="44643" x="7200900" y="2582863"/>
          <p14:tracePt t="44659" x="7121525" y="2578100"/>
          <p14:tracePt t="44676" x="7058025" y="2578100"/>
          <p14:tracePt t="44693" x="7011988" y="2578100"/>
          <p14:tracePt t="44709" x="6965950" y="2578100"/>
          <p14:tracePt t="44727" x="6950075" y="2578100"/>
          <p14:tracePt t="45070" x="6954838" y="2578100"/>
          <p14:tracePt t="45080" x="6961188" y="2578100"/>
          <p14:tracePt t="45093" x="6965950" y="2578100"/>
          <p14:tracePt t="45110" x="6978650" y="2578100"/>
          <p14:tracePt t="45127" x="6989763" y="2571750"/>
          <p14:tracePt t="45143" x="7000875" y="2571750"/>
          <p14:tracePt t="45160" x="7007225" y="2571750"/>
          <p14:tracePt t="45247" x="7011988" y="2571750"/>
          <p14:tracePt t="45270" x="7018338" y="2571750"/>
          <p14:tracePt t="45278" x="7023100" y="2565400"/>
          <p14:tracePt t="45293" x="7029450" y="2565400"/>
          <p14:tracePt t="45309" x="7035800" y="2565400"/>
          <p14:tracePt t="46061" x="0" y="0"/>
        </p14:tracePtLst>
        <p14:tracePtLst>
          <p14:tracePt t="77478" x="6629400" y="1892300"/>
          <p14:tracePt t="77686" x="6629400" y="1897063"/>
          <p14:tracePt t="77694" x="6629400" y="1903413"/>
          <p14:tracePt t="77702" x="6629400" y="1908175"/>
          <p14:tracePt t="77710" x="6629400" y="1925638"/>
          <p14:tracePt t="77710" x="6629400" y="1936750"/>
          <p14:tracePt t="77726" x="6635750" y="1965325"/>
          <p14:tracePt t="77742" x="6640513" y="2000250"/>
          <p14:tracePt t="77759" x="6646863" y="2022475"/>
          <p14:tracePt t="77776" x="6646863" y="2046288"/>
          <p14:tracePt t="77793" x="6651625" y="2063750"/>
          <p14:tracePt t="77809" x="6651625" y="2074863"/>
          <p14:tracePt t="77826" x="6657975" y="2085975"/>
          <p14:tracePt t="77842" x="6657975" y="2092325"/>
          <p14:tracePt t="77859" x="6664325" y="2103438"/>
          <p14:tracePt t="77876" x="6664325" y="2114550"/>
          <p14:tracePt t="77893" x="6664325" y="2125663"/>
          <p14:tracePt t="77909" x="6669088" y="2136775"/>
          <p14:tracePt t="77926" x="6675438" y="2154238"/>
          <p14:tracePt t="77942" x="6675438" y="2165350"/>
          <p14:tracePt t="77960" x="6675438" y="2189163"/>
          <p14:tracePt t="77976" x="6680200" y="2211388"/>
          <p14:tracePt t="77992" x="6686550" y="2235200"/>
          <p14:tracePt t="78009" x="6692900" y="2257425"/>
          <p14:tracePt t="78026" x="6697663" y="2279650"/>
          <p14:tracePt t="78042" x="6704013" y="2303463"/>
          <p14:tracePt t="78059" x="6708775" y="2332038"/>
          <p14:tracePt t="78076" x="6708775" y="2349500"/>
          <p14:tracePt t="78093" x="6708775" y="2365375"/>
          <p14:tracePt t="78109" x="6715125" y="2378075"/>
          <p14:tracePt t="78126" x="6715125" y="2389188"/>
          <p14:tracePt t="78142" x="6715125" y="2393950"/>
          <p14:tracePt t="78159" x="6721475" y="2400300"/>
          <p14:tracePt t="78176" x="6721475" y="2406650"/>
          <p14:tracePt t="78192" x="6721475" y="2411413"/>
          <p14:tracePt t="78209" x="6726238" y="2417763"/>
          <p14:tracePt t="78226" x="6726238" y="2435225"/>
          <p14:tracePt t="78242" x="6726238" y="2451100"/>
          <p14:tracePt t="78259" x="6726238" y="2474913"/>
          <p14:tracePt t="78275" x="6726238" y="2486025"/>
          <p14:tracePt t="78292" x="6726238" y="2508250"/>
          <p14:tracePt t="78309" x="6726238" y="2532063"/>
          <p14:tracePt t="78350" x="6726238" y="2536825"/>
          <p14:tracePt t="78406" x="6732588" y="2536825"/>
          <p14:tracePt t="79630" x="6737350" y="2536825"/>
          <p14:tracePt t="79646" x="6737350" y="2549525"/>
          <p14:tracePt t="79654" x="6737350" y="2571750"/>
          <p14:tracePt t="79662" x="6737350" y="2628900"/>
          <p14:tracePt t="79676" x="6737350" y="2692400"/>
          <p14:tracePt t="79692" x="6737350" y="2754313"/>
          <p14:tracePt t="79709" x="6737350" y="2835275"/>
          <p14:tracePt t="79725" x="6737350" y="2921000"/>
          <p14:tracePt t="79743" x="6737350" y="2965450"/>
          <p14:tracePt t="79759" x="6737350" y="3006725"/>
          <p14:tracePt t="79776" x="6737350" y="3028950"/>
          <p14:tracePt t="79792" x="6737350" y="3051175"/>
          <p14:tracePt t="79809" x="6737350" y="3079750"/>
          <p14:tracePt t="79825" x="6737350" y="3103563"/>
          <p14:tracePt t="79842" x="6737350" y="3125788"/>
          <p14:tracePt t="79859" x="6737350" y="3136900"/>
          <p14:tracePt t="79876" x="6737350" y="3160713"/>
          <p14:tracePt t="79892" x="6737350" y="3182938"/>
          <p14:tracePt t="79909" x="6732588" y="3206750"/>
          <p14:tracePt t="79925" x="6726238" y="3246438"/>
          <p14:tracePt t="79943" x="6726238" y="3279775"/>
          <p14:tracePt t="79959" x="6726238" y="3314700"/>
          <p14:tracePt t="79976" x="6721475" y="3343275"/>
          <p14:tracePt t="79992" x="6721475" y="3382963"/>
          <p14:tracePt t="80009" x="6721475" y="3417888"/>
          <p14:tracePt t="80025" x="6715125" y="3463925"/>
          <p14:tracePt t="80042" x="6715125" y="3492500"/>
          <p14:tracePt t="80059" x="6708775" y="3521075"/>
          <p14:tracePt t="80076" x="6708775" y="3554413"/>
          <p14:tracePt t="80092" x="6708775" y="3571875"/>
          <p14:tracePt t="80109" x="6704013" y="3594100"/>
          <p14:tracePt t="80125" x="6704013" y="3622675"/>
          <p14:tracePt t="80142" x="6704013" y="3635375"/>
          <p14:tracePt t="80160" x="6697663" y="3640138"/>
          <p14:tracePt t="80302" x="6697663" y="3635375"/>
          <p14:tracePt t="80310" x="6697663" y="3617913"/>
          <p14:tracePt t="80310" x="6697663" y="3611563"/>
          <p14:tracePt t="80326" x="6697663" y="3594100"/>
          <p14:tracePt t="80342" x="6697663" y="3560763"/>
          <p14:tracePt t="80359" x="6697663" y="3521075"/>
          <p14:tracePt t="80375" x="6697663" y="3486150"/>
          <p14:tracePt t="80393" x="6697663" y="3451225"/>
          <p14:tracePt t="80409" x="6704013" y="3411538"/>
          <p14:tracePt t="80426" x="6704013" y="3371850"/>
          <p14:tracePt t="80443" x="6704013" y="3321050"/>
          <p14:tracePt t="80459" x="6704013" y="3279775"/>
          <p14:tracePt t="80475" x="6704013" y="3240088"/>
          <p14:tracePt t="80493" x="6704013" y="3206750"/>
          <p14:tracePt t="80509" x="6704013" y="3182938"/>
          <p14:tracePt t="80509" x="6697663" y="3171825"/>
          <p14:tracePt t="80526" x="6692900" y="3149600"/>
          <p14:tracePt t="80542" x="6692900" y="3125788"/>
          <p14:tracePt t="80559" x="6686550" y="3121025"/>
          <p14:tracePt t="80575" x="6686550" y="3097213"/>
          <p14:tracePt t="80592" x="6680200" y="3086100"/>
          <p14:tracePt t="80609" x="6680200" y="3063875"/>
          <p14:tracePt t="80626" x="6675438" y="3040063"/>
          <p14:tracePt t="80642" x="6669088" y="3028950"/>
          <p14:tracePt t="80659" x="6664325" y="3011488"/>
          <p14:tracePt t="80675" x="6664325" y="3000375"/>
          <p14:tracePt t="80693" x="6664325" y="2994025"/>
          <p14:tracePt t="80709" x="6664325" y="2989263"/>
          <p14:tracePt t="80766" x="6657975" y="2989263"/>
          <p14:tracePt t="81078" x="6657975" y="2982913"/>
          <p14:tracePt t="81092" x="6651625" y="2978150"/>
          <p14:tracePt t="81093" x="6640513" y="2943225"/>
          <p14:tracePt t="81109" x="6611938" y="2903538"/>
          <p14:tracePt t="81109" x="6594475" y="2874963"/>
          <p14:tracePt t="81126" x="6561138" y="2822575"/>
          <p14:tracePt t="81142" x="6543675" y="2778125"/>
          <p14:tracePt t="81159" x="6532563" y="2743200"/>
          <p14:tracePt t="81175" x="6526213" y="2720975"/>
          <p14:tracePt t="81192" x="6515100" y="2697163"/>
          <p14:tracePt t="81209" x="6508750" y="2679700"/>
          <p14:tracePt t="81226" x="6497638" y="2663825"/>
          <p14:tracePt t="81242" x="6497638" y="2646363"/>
          <p14:tracePt t="81259" x="6486525" y="2635250"/>
          <p14:tracePt t="81275" x="6486525" y="2622550"/>
          <p14:tracePt t="81293" x="6475413" y="2622550"/>
          <p14:tracePt t="81309" x="6464300" y="2611438"/>
          <p14:tracePt t="81309" x="6457950" y="2611438"/>
          <p14:tracePt t="81326" x="6429375" y="2611438"/>
          <p14:tracePt t="81342" x="6383338" y="2611438"/>
          <p14:tracePt t="81359" x="6308725" y="2611438"/>
          <p14:tracePt t="81375" x="6223000" y="2611438"/>
          <p14:tracePt t="81392" x="6121400" y="2611438"/>
          <p14:tracePt t="81409" x="6018213" y="2611438"/>
          <p14:tracePt t="81425" x="5926138" y="2611438"/>
          <p14:tracePt t="81442" x="5818188" y="2611438"/>
          <p14:tracePt t="81459" x="5721350" y="2593975"/>
          <p14:tracePt t="81475" x="5635625" y="2589213"/>
          <p14:tracePt t="81492" x="5561013" y="2582863"/>
          <p14:tracePt t="81509" x="5480050" y="2571750"/>
          <p14:tracePt t="81509" x="5451475" y="2571750"/>
          <p14:tracePt t="81526" x="5407025" y="2565400"/>
          <p14:tracePt t="81542" x="5360988" y="2560638"/>
          <p14:tracePt t="81559" x="5332413" y="2554288"/>
          <p14:tracePt t="81575" x="5314950" y="2554288"/>
          <p14:tracePt t="81592" x="5303838" y="2554288"/>
          <p14:tracePt t="81609" x="5297488" y="2554288"/>
          <p14:tracePt t="81625" x="5280025" y="2560638"/>
          <p14:tracePt t="81642" x="5251450" y="2578100"/>
          <p14:tracePt t="81659" x="5229225" y="2606675"/>
          <p14:tracePt t="81675" x="5200650" y="2651125"/>
          <p14:tracePt t="81692" x="5178425" y="2703513"/>
          <p14:tracePt t="81709" x="5165725" y="2778125"/>
          <p14:tracePt t="81709" x="5160963" y="2811463"/>
          <p14:tracePt t="81726" x="5154613" y="2868613"/>
          <p14:tracePt t="81742" x="5154613" y="2914650"/>
          <p14:tracePt t="81759" x="5154613" y="2965450"/>
          <p14:tracePt t="81775" x="5149850" y="3000375"/>
          <p14:tracePt t="81792" x="5149850" y="3046413"/>
          <p14:tracePt t="81809" x="5149850" y="3086100"/>
          <p14:tracePt t="81825" x="5160963" y="3125788"/>
          <p14:tracePt t="81842" x="5172075" y="3154363"/>
          <p14:tracePt t="81859" x="5194300" y="3189288"/>
          <p14:tracePt t="81876" x="5211763" y="3217863"/>
          <p14:tracePt t="81892" x="5229225" y="3246438"/>
          <p14:tracePt t="81909" x="5240338" y="3268663"/>
          <p14:tracePt t="81925" x="5264150" y="3303588"/>
          <p14:tracePt t="81943" x="5280025" y="3321050"/>
          <p14:tracePt t="81959" x="5297488" y="3343275"/>
          <p14:tracePt t="81976" x="5314950" y="3365500"/>
          <p14:tracePt t="81992" x="5337175" y="3382963"/>
          <p14:tracePt t="82009" x="5354638" y="3394075"/>
          <p14:tracePt t="82025" x="5383213" y="3406775"/>
          <p14:tracePt t="82042" x="5411788" y="3411538"/>
          <p14:tracePt t="82059" x="5446713" y="3422650"/>
          <p14:tracePt t="82076" x="5492750" y="3422650"/>
          <p14:tracePt t="82092" x="5543550" y="3429000"/>
          <p14:tracePt t="82109" x="5589588" y="3429000"/>
          <p14:tracePt t="82125" x="5680075" y="3429000"/>
          <p14:tracePt t="82142" x="5749925" y="3429000"/>
          <p14:tracePt t="82159" x="5811838" y="3422650"/>
          <p14:tracePt t="82176" x="5875338" y="3417888"/>
          <p14:tracePt t="82192" x="5932488" y="3417888"/>
          <p14:tracePt t="82209" x="5978525" y="3417888"/>
          <p14:tracePt t="82225" x="6029325" y="3417888"/>
          <p14:tracePt t="82242" x="6064250" y="3417888"/>
          <p14:tracePt t="82259" x="6086475" y="3417888"/>
          <p14:tracePt t="82276" x="6097588" y="3417888"/>
          <p14:tracePt t="82292" x="6108700" y="3417888"/>
          <p14:tracePt t="82309" x="6115050" y="3417888"/>
          <p14:tracePt t="82558" x="6121400" y="3417888"/>
          <p14:tracePt t="82582" x="6126163" y="3417888"/>
          <p14:tracePt t="82590" x="6132513" y="3417888"/>
          <p14:tracePt t="82601" x="6137275" y="3417888"/>
          <p14:tracePt t="82609" x="6149975" y="3417888"/>
          <p14:tracePt t="82625" x="6161088" y="3417888"/>
          <p14:tracePt t="82642" x="6178550" y="3417888"/>
          <p14:tracePt t="82659" x="6189663" y="3411538"/>
          <p14:tracePt t="82675" x="6194425" y="3411538"/>
          <p14:tracePt t="82692" x="6211888" y="3411538"/>
          <p14:tracePt t="82709" x="6218238" y="3411538"/>
          <p14:tracePt t="82725" x="6229350" y="3411538"/>
          <p14:tracePt t="82742" x="6240463" y="3411538"/>
          <p14:tracePt t="82759" x="6251575" y="3411538"/>
          <p14:tracePt t="82775" x="6269038" y="3411538"/>
          <p14:tracePt t="82792" x="6286500" y="3411538"/>
          <p14:tracePt t="82809" x="6303963" y="3411538"/>
          <p14:tracePt t="82825" x="6332538" y="3411538"/>
          <p14:tracePt t="82843" x="6361113" y="3417888"/>
          <p14:tracePt t="82859" x="6394450" y="3422650"/>
          <p14:tracePt t="82876" x="6423025" y="3435350"/>
          <p14:tracePt t="82892" x="6440488" y="3435350"/>
          <p14:tracePt t="82909" x="6451600" y="3435350"/>
          <p14:tracePt t="82925" x="6451600" y="3440113"/>
          <p14:tracePt t="83830" x="6457950" y="3440113"/>
          <p14:tracePt t="83846" x="6464300" y="3440113"/>
          <p14:tracePt t="83859" x="6469063" y="3440113"/>
          <p14:tracePt t="83875" x="6475413" y="3440113"/>
          <p14:tracePt t="83892" x="6486525" y="3440113"/>
          <p14:tracePt t="83908" x="6497638" y="3451225"/>
          <p14:tracePt t="83908" x="6503988" y="3451225"/>
          <p14:tracePt t="83926" x="6515100" y="3457575"/>
          <p14:tracePt t="83942" x="6521450" y="3463925"/>
          <p14:tracePt t="83959" x="6532563" y="3468688"/>
          <p14:tracePt t="83975" x="6543675" y="3475038"/>
          <p14:tracePt t="83993" x="6554788" y="3486150"/>
          <p14:tracePt t="85101" x="6554788" y="3479800"/>
          <p14:tracePt t="85502" x="6550025" y="3479800"/>
          <p14:tracePt t="85989" x="6550025" y="3475038"/>
          <p14:tracePt t="85997" x="6532563" y="3446463"/>
          <p14:tracePt t="86009" x="6515100" y="3411538"/>
          <p14:tracePt t="86025" x="6475413" y="3360738"/>
          <p14:tracePt t="86042" x="6423025" y="3292475"/>
          <p14:tracePt t="86058" x="6354763" y="3228975"/>
          <p14:tracePt t="86075" x="6297613" y="3165475"/>
          <p14:tracePt t="86092" x="6251575" y="3114675"/>
          <p14:tracePt t="86109" x="6207125" y="3063875"/>
          <p14:tracePt t="86125" x="6143625" y="2982913"/>
          <p14:tracePt t="86142" x="6103938" y="2932113"/>
          <p14:tracePt t="86158" x="6069013" y="2886075"/>
          <p14:tracePt t="86175" x="6040438" y="2846388"/>
          <p14:tracePt t="86192" x="6007100" y="2811463"/>
          <p14:tracePt t="86209" x="5989638" y="2771775"/>
          <p14:tracePt t="86225" x="5972175" y="2736850"/>
          <p14:tracePt t="86242" x="5961063" y="2703513"/>
          <p14:tracePt t="86258" x="5949950" y="2663825"/>
          <p14:tracePt t="86276" x="5937250" y="2628900"/>
          <p14:tracePt t="86292" x="5932488" y="2589213"/>
          <p14:tracePt t="86309" x="5926138" y="2560638"/>
          <p14:tracePt t="86325" x="5915025" y="2525713"/>
          <p14:tracePt t="86342" x="5915025" y="2503488"/>
          <p14:tracePt t="86358" x="5908675" y="2479675"/>
          <p14:tracePt t="86375" x="5903913" y="2457450"/>
          <p14:tracePt t="86392" x="5897563" y="2428875"/>
          <p14:tracePt t="86408" x="5892800" y="2400300"/>
          <p14:tracePt t="86425" x="5886450" y="2365375"/>
          <p14:tracePt t="86442" x="5880100" y="2325688"/>
          <p14:tracePt t="86458" x="5864225" y="2279650"/>
          <p14:tracePt t="86475" x="5846763" y="2239963"/>
          <p14:tracePt t="86492" x="5835650" y="2193925"/>
          <p14:tracePt t="86509" x="5818188" y="2165350"/>
          <p14:tracePt t="86509" x="5818188" y="2149475"/>
          <p14:tracePt t="86526" x="5811838" y="2132013"/>
          <p14:tracePt t="86542" x="5811838" y="2125663"/>
          <p14:tracePt t="86558" x="5807075" y="2120900"/>
          <p14:tracePt t="86742" x="5800725" y="2120900"/>
          <p14:tracePt t="86749" x="5794375" y="2136775"/>
          <p14:tracePt t="86759" x="5789613" y="2149475"/>
          <p14:tracePt t="86775" x="5778500" y="2165350"/>
          <p14:tracePt t="86792" x="5772150" y="2178050"/>
          <p14:tracePt t="86808" x="5765800" y="2182813"/>
          <p14:tracePt t="86826" x="5754688" y="2193925"/>
          <p14:tracePt t="86842" x="5754688" y="2200275"/>
          <p14:tracePt t="86859" x="5754688" y="2211388"/>
          <p14:tracePt t="86875" x="5749925" y="2222500"/>
          <p14:tracePt t="86892" x="5743575" y="2235200"/>
          <p14:tracePt t="86908" x="5732463" y="2251075"/>
          <p14:tracePt t="86908" x="5732463" y="2257425"/>
          <p14:tracePt t="86925" x="5726113" y="2274888"/>
          <p14:tracePt t="86942" x="5721350" y="2292350"/>
          <p14:tracePt t="86959" x="5721350" y="2303463"/>
          <p14:tracePt t="86975" x="5715000" y="2314575"/>
          <p14:tracePt t="86992" x="5708650" y="2332038"/>
          <p14:tracePt t="87008" x="5703888" y="2354263"/>
          <p14:tracePt t="87026" x="5692775" y="2378075"/>
          <p14:tracePt t="87042" x="5686425" y="2406650"/>
          <p14:tracePt t="87059" x="5680075" y="2428875"/>
          <p14:tracePt t="87075" x="5675313" y="2451100"/>
          <p14:tracePt t="87092" x="5664200" y="2468563"/>
          <p14:tracePt t="87108" x="5657850" y="2492375"/>
          <p14:tracePt t="87108" x="5651500" y="2503488"/>
          <p14:tracePt t="87125" x="5646738" y="2520950"/>
          <p14:tracePt t="87142" x="5635625" y="2543175"/>
          <p14:tracePt t="87159" x="5629275" y="2560638"/>
          <p14:tracePt t="87175" x="5622925" y="2578100"/>
          <p14:tracePt t="87192" x="5618163" y="2593975"/>
          <p14:tracePt t="87208" x="5611813" y="2606675"/>
          <p14:tracePt t="87226" x="5611813" y="2611438"/>
          <p14:tracePt t="87242" x="5611813" y="2617788"/>
          <p14:tracePt t="87309" x="5618163" y="2617788"/>
          <p14:tracePt t="87333" x="5622925" y="2611438"/>
          <p14:tracePt t="87341" x="5635625" y="2606675"/>
          <p14:tracePt t="87359" x="5646738" y="2600325"/>
          <p14:tracePt t="87375" x="5651500" y="2593975"/>
          <p14:tracePt t="87392" x="5668963" y="2582863"/>
          <p14:tracePt t="87408" x="5697538" y="2565400"/>
          <p14:tracePt t="87426" x="5721350" y="2543175"/>
          <p14:tracePt t="87441" x="5743575" y="2520950"/>
          <p14:tracePt t="87459" x="5761038" y="2497138"/>
          <p14:tracePt t="87475" x="5765800" y="2474913"/>
          <p14:tracePt t="87492" x="5765800" y="2446338"/>
          <p14:tracePt t="87508" x="5754688" y="2411413"/>
          <p14:tracePt t="87525" x="5726113" y="2365375"/>
          <p14:tracePt t="87542" x="5708650" y="2343150"/>
          <p14:tracePt t="87559" x="5692775" y="2332038"/>
          <p14:tracePt t="87575" x="5668963" y="2320925"/>
          <p14:tracePt t="87592" x="5629275" y="2303463"/>
          <p14:tracePt t="87608" x="5600700" y="2303463"/>
          <p14:tracePt t="87625" x="5572125" y="2308225"/>
          <p14:tracePt t="87642" x="5526088" y="2332038"/>
          <p14:tracePt t="87659" x="5457825" y="2378075"/>
          <p14:tracePt t="87675" x="5394325" y="2446338"/>
          <p14:tracePt t="87692" x="5326063" y="2549525"/>
          <p14:tracePt t="87708" x="5280025" y="2640013"/>
          <p14:tracePt t="87708" x="5275263" y="2679700"/>
          <p14:tracePt t="87726" x="5275263" y="2736850"/>
          <p14:tracePt t="87742" x="5292725" y="2771775"/>
          <p14:tracePt t="87758" x="5326063" y="2794000"/>
          <p14:tracePt t="87775" x="5378450" y="2806700"/>
          <p14:tracePt t="87792" x="5440363" y="2806700"/>
          <p14:tracePt t="87808" x="5514975" y="2800350"/>
          <p14:tracePt t="87825" x="5589588" y="2771775"/>
          <p14:tracePt t="87841" x="5675313" y="2743200"/>
          <p14:tracePt t="87859" x="5726113" y="2708275"/>
          <p14:tracePt t="87875" x="5761038" y="2679700"/>
          <p14:tracePt t="87892" x="5772150" y="2657475"/>
          <p14:tracePt t="87908" x="5772150" y="2628900"/>
          <p14:tracePt t="87908" x="5772150" y="2611438"/>
          <p14:tracePt t="87926" x="5737225" y="2571750"/>
          <p14:tracePt t="87941" x="5697538" y="2532063"/>
          <p14:tracePt t="87959" x="5664200" y="2508250"/>
          <p14:tracePt t="87975" x="5629275" y="2492375"/>
          <p14:tracePt t="87992" x="5607050" y="2492375"/>
          <p14:tracePt t="88008" x="5589588" y="2497138"/>
          <p14:tracePt t="88025" x="5572125" y="2532063"/>
          <p14:tracePt t="88042" x="5549900" y="2606675"/>
          <p14:tracePt t="88059" x="5537200" y="2703513"/>
          <p14:tracePt t="88075" x="5537200" y="2811463"/>
          <p14:tracePt t="88092" x="5549900" y="2914650"/>
          <p14:tracePt t="88108" x="5589588" y="3006725"/>
          <p14:tracePt t="88108" x="5607050" y="3046413"/>
          <p14:tracePt t="88126" x="5651500" y="3132138"/>
          <p14:tracePt t="88142" x="5686425" y="3194050"/>
          <p14:tracePt t="88158" x="5715000" y="3235325"/>
          <p14:tracePt t="88175" x="5737225" y="3263900"/>
          <p14:tracePt t="88192" x="5749925" y="3275013"/>
          <p14:tracePt t="88208" x="5772150" y="3286125"/>
          <p14:tracePt t="88225" x="5778500" y="3286125"/>
          <p14:tracePt t="88293" x="5778500" y="3279775"/>
          <p14:tracePt t="88308" x="5772150" y="3275013"/>
          <p14:tracePt t="88309" x="5761038" y="3257550"/>
          <p14:tracePt t="88309" x="5754688" y="3251200"/>
          <p14:tracePt t="88326" x="5732463" y="3235325"/>
          <p14:tracePt t="88342" x="5708650" y="3228975"/>
          <p14:tracePt t="88358" x="5686425" y="3222625"/>
          <p14:tracePt t="88375" x="5675313" y="3222625"/>
          <p14:tracePt t="88392" x="5657850" y="3222625"/>
          <p14:tracePt t="88408" x="5635625" y="3246438"/>
          <p14:tracePt t="88425" x="5607050" y="3279775"/>
          <p14:tracePt t="88441" x="5578475" y="3325813"/>
          <p14:tracePt t="88458" x="5561013" y="3371850"/>
          <p14:tracePt t="88475" x="5549900" y="3435350"/>
          <p14:tracePt t="88491" x="5549900" y="3486150"/>
          <p14:tracePt t="88508" x="5549900" y="3543300"/>
          <p14:tracePt t="88525" x="5561013" y="3611563"/>
          <p14:tracePt t="88542" x="5583238" y="3646488"/>
          <p14:tracePt t="88559" x="5611813" y="3668713"/>
          <p14:tracePt t="88575" x="5657850" y="3692525"/>
          <p14:tracePt t="88591" x="5715000" y="3703638"/>
          <p14:tracePt t="88608" x="5772150" y="3708400"/>
          <p14:tracePt t="88625" x="5835650" y="3703638"/>
          <p14:tracePt t="88641" x="5892800" y="3679825"/>
          <p14:tracePt t="88658" x="5937250" y="3651250"/>
          <p14:tracePt t="88675" x="5965825" y="3622675"/>
          <p14:tracePt t="88691" x="5978525" y="3594100"/>
          <p14:tracePt t="88709" x="5989638" y="3571875"/>
          <p14:tracePt t="88725" x="5983288" y="3521075"/>
          <p14:tracePt t="88742" x="5965825" y="3486150"/>
          <p14:tracePt t="88758" x="5926138" y="3429000"/>
          <p14:tracePt t="88775" x="5875338" y="3365500"/>
          <p14:tracePt t="88791" x="5818188" y="3314700"/>
          <p14:tracePt t="88809" x="5761038" y="3275013"/>
          <p14:tracePt t="88825" x="5697538" y="3240088"/>
          <p14:tracePt t="88842" x="5640388" y="3222625"/>
          <p14:tracePt t="88858" x="5589588" y="3217863"/>
          <p14:tracePt t="88875" x="5554663" y="3217863"/>
          <p14:tracePt t="88891" x="5526088" y="3222625"/>
          <p14:tracePt t="88908" x="5508625" y="3263900"/>
          <p14:tracePt t="88925" x="5497513" y="3360738"/>
          <p14:tracePt t="88942" x="5497513" y="3422650"/>
          <p14:tracePt t="88958" x="5508625" y="3468688"/>
          <p14:tracePt t="88975" x="5514975" y="3479800"/>
          <p14:tracePt t="88991" x="5514975" y="3486150"/>
          <p14:tracePt t="89008" x="5521325" y="3486150"/>
          <p14:tracePt t="89025" x="5526088" y="3486150"/>
          <p14:tracePt t="89453" x="5526088" y="3479800"/>
          <p14:tracePt t="89461" x="5532438" y="3468688"/>
          <p14:tracePt t="89465" x="5537200" y="3451225"/>
          <p14:tracePt t="89475" x="5543550" y="3406775"/>
          <p14:tracePt t="89491" x="5572125" y="3336925"/>
          <p14:tracePt t="89508" x="5607050" y="3263900"/>
          <p14:tracePt t="89525" x="5664200" y="3165475"/>
          <p14:tracePt t="89542" x="5703888" y="3103563"/>
          <p14:tracePt t="89558" x="5737225" y="3057525"/>
          <p14:tracePt t="89575" x="5765800" y="3006725"/>
          <p14:tracePt t="89591" x="5794375" y="2960688"/>
          <p14:tracePt t="89608" x="5822950" y="2921000"/>
          <p14:tracePt t="89625" x="5840413" y="2897188"/>
          <p14:tracePt t="89642" x="5857875" y="2863850"/>
          <p14:tracePt t="89658" x="5875338" y="2840038"/>
          <p14:tracePt t="89675" x="5903913" y="2811463"/>
          <p14:tracePt t="89691" x="5926138" y="2782888"/>
          <p14:tracePt t="89709" x="5972175" y="2743200"/>
          <p14:tracePt t="89725" x="6029325" y="2692400"/>
          <p14:tracePt t="89742" x="6057900" y="2657475"/>
          <p14:tracePt t="89758" x="6080125" y="2622550"/>
          <p14:tracePt t="89775" x="6103938" y="2589213"/>
          <p14:tracePt t="89791" x="6115050" y="2565400"/>
          <p14:tracePt t="89808" x="6126163" y="2532063"/>
          <p14:tracePt t="89825" x="6143625" y="2508250"/>
          <p14:tracePt t="89842" x="6149975" y="2486025"/>
          <p14:tracePt t="89858" x="6154738" y="2468563"/>
          <p14:tracePt t="89875" x="6161088" y="2463800"/>
          <p14:tracePt t="89891" x="6161088" y="2457450"/>
          <p14:tracePt t="89908" x="6165850" y="2446338"/>
          <p14:tracePt t="89925" x="6165850" y="2435225"/>
          <p14:tracePt t="89942" x="6172200" y="2422525"/>
          <p14:tracePt t="89958" x="6178550" y="2411413"/>
          <p14:tracePt t="89975" x="6183313" y="2400300"/>
          <p14:tracePt t="89991" x="6189663" y="2389188"/>
          <p14:tracePt t="90008" x="6194425" y="2371725"/>
          <p14:tracePt t="90025" x="6200775" y="2354263"/>
          <p14:tracePt t="90041" x="6218238" y="2325688"/>
          <p14:tracePt t="90058" x="6246813" y="2279650"/>
          <p14:tracePt t="90075" x="6286500" y="2222500"/>
          <p14:tracePt t="90091" x="6321425" y="2160588"/>
          <p14:tracePt t="90108" x="6361113" y="2097088"/>
          <p14:tracePt t="90108" x="6372225" y="2074863"/>
          <p14:tracePt t="90141" x="6400800" y="2022475"/>
          <p14:tracePt t="90142" x="6418263" y="1989138"/>
          <p14:tracePt t="90159" x="6429375" y="1954213"/>
          <p14:tracePt t="90175" x="6435725" y="1936750"/>
          <p14:tracePt t="90192" x="6440488" y="1925638"/>
          <p14:tracePt t="90405" x="6446838" y="1925638"/>
          <p14:tracePt t="90407" x="6451600" y="1920875"/>
          <p14:tracePt t="90425" x="6475413" y="1914525"/>
          <p14:tracePt t="90441" x="6486525" y="1903413"/>
          <p14:tracePt t="90458" x="6497638" y="1897063"/>
          <p14:tracePt t="90475" x="6503988" y="1897063"/>
          <p14:tracePt t="90749" x="6503988" y="1892300"/>
          <p14:tracePt t="90758" x="6503988" y="1885950"/>
          <p14:tracePt t="90759" x="6503988" y="1879600"/>
          <p14:tracePt t="90775" x="6503988" y="1868488"/>
          <p14:tracePt t="90791" x="6503988" y="1863725"/>
          <p14:tracePt t="90808" x="6503988" y="1851025"/>
          <p14:tracePt t="90825" x="6503988" y="1839913"/>
          <p14:tracePt t="90841" x="6503988" y="1835150"/>
          <p14:tracePt t="90858" x="6503988" y="1828800"/>
          <p14:tracePt t="90893" x="6503988" y="1822450"/>
          <p14:tracePt t="90909" x="6503988" y="1817688"/>
          <p14:tracePt t="91053" x="6503988" y="1822450"/>
          <p14:tracePt t="91061" x="6503988" y="1851025"/>
          <p14:tracePt t="91077" x="6503988" y="1874838"/>
          <p14:tracePt t="91092" x="6503988" y="1908175"/>
          <p14:tracePt t="91108" x="6508750" y="1943100"/>
          <p14:tracePt t="91108" x="6515100" y="1954213"/>
          <p14:tracePt t="91125" x="6521450" y="1971675"/>
          <p14:tracePt t="91141" x="6532563" y="1993900"/>
          <p14:tracePt t="91158" x="6537325" y="2011363"/>
          <p14:tracePt t="91175" x="6543675" y="2035175"/>
          <p14:tracePt t="91191" x="6550025" y="2068513"/>
          <p14:tracePt t="91208" x="6561138" y="2097088"/>
          <p14:tracePt t="91225" x="6565900" y="2132013"/>
          <p14:tracePt t="91241" x="6583363" y="2165350"/>
          <p14:tracePt t="91258" x="6589713" y="2193925"/>
          <p14:tracePt t="91275" x="6600825" y="2228850"/>
          <p14:tracePt t="91292" x="6607175" y="2246313"/>
          <p14:tracePt t="91308" x="6611938" y="2274888"/>
          <p14:tracePt t="91308" x="6611938" y="2279650"/>
          <p14:tracePt t="91325" x="6618288" y="2308225"/>
          <p14:tracePt t="91341" x="6623050" y="2343150"/>
          <p14:tracePt t="91358" x="6640513" y="2389188"/>
          <p14:tracePt t="91375" x="6657975" y="2439988"/>
          <p14:tracePt t="91391" x="6675438" y="2468563"/>
          <p14:tracePt t="91408" x="6686550" y="2479675"/>
          <p14:tracePt t="91425" x="6692900" y="2486025"/>
          <p14:tracePt t="91493" x="6697663" y="2486025"/>
          <p14:tracePt t="91509" x="6704013" y="2486025"/>
          <p14:tracePt t="91533" x="6708775" y="2479675"/>
          <p14:tracePt t="91541" x="6732588" y="2468563"/>
          <p14:tracePt t="91558" x="6743700" y="2463800"/>
          <p14:tracePt t="91574" x="6754813" y="2457450"/>
          <p14:tracePt t="91591" x="6772275" y="2451100"/>
          <p14:tracePt t="91609" x="6800850" y="2446338"/>
          <p14:tracePt t="91625" x="6858000" y="2439988"/>
          <p14:tracePt t="91641" x="6937375" y="2428875"/>
          <p14:tracePt t="91658" x="7023100" y="2428875"/>
          <p14:tracePt t="91675" x="7126288" y="2428875"/>
          <p14:tracePt t="91691" x="7218363" y="2428875"/>
          <p14:tracePt t="91708" x="7315200" y="2428875"/>
          <p14:tracePt t="91725" x="7429500" y="2428875"/>
          <p14:tracePt t="91742" x="7486650" y="2428875"/>
          <p14:tracePt t="91758" x="7521575" y="2428875"/>
          <p14:tracePt t="91775" x="7554913" y="2428875"/>
          <p14:tracePt t="91791" x="7583488" y="2428875"/>
          <p14:tracePt t="91809" x="7600950" y="2428875"/>
          <p14:tracePt t="91825" x="7623175" y="2428875"/>
          <p14:tracePt t="91841" x="7635875" y="2428875"/>
          <p14:tracePt t="91859" x="7646988" y="2428875"/>
          <p14:tracePt t="91875" x="7669213" y="2435225"/>
          <p14:tracePt t="91891" x="7693025" y="2439988"/>
          <p14:tracePt t="91908" x="7732713" y="2439988"/>
          <p14:tracePt t="91925" x="7789863" y="2446338"/>
          <p14:tracePt t="91942" x="7818438" y="2446338"/>
          <p14:tracePt t="91958" x="7864475" y="2451100"/>
          <p14:tracePt t="91975" x="7893050" y="2451100"/>
          <p14:tracePt t="91991" x="7915275" y="2451100"/>
          <p14:tracePt t="92008" x="7937500" y="2451100"/>
          <p14:tracePt t="92025" x="7943850" y="2451100"/>
          <p14:tracePt t="92277" x="7943850" y="2457450"/>
          <p14:tracePt t="92291" x="7950200" y="2457450"/>
          <p14:tracePt t="92293" x="7966075" y="2457450"/>
          <p14:tracePt t="92309" x="8012113" y="2457450"/>
          <p14:tracePt t="92324" x="8080375" y="2468563"/>
          <p14:tracePt t="92342" x="8132763" y="2474913"/>
          <p14:tracePt t="92358" x="8161338" y="2474913"/>
          <p14:tracePt t="92375" x="8166100" y="2479675"/>
          <p14:tracePt t="92477" x="8166100" y="2486025"/>
          <p14:tracePt t="92493" x="8172450" y="2492375"/>
          <p14:tracePt t="92509" x="8178800" y="2503488"/>
          <p14:tracePt t="92510" x="8178800" y="2514600"/>
          <p14:tracePt t="92525" x="8189913" y="2549525"/>
          <p14:tracePt t="92542" x="8194675" y="2565400"/>
          <p14:tracePt t="92558" x="8201025" y="2600325"/>
          <p14:tracePt t="92575" x="8212138" y="2635250"/>
          <p14:tracePt t="92591" x="8223250" y="2686050"/>
          <p14:tracePt t="92609" x="8240713" y="2732088"/>
          <p14:tracePt t="92624" x="8251825" y="2782888"/>
          <p14:tracePt t="92642" x="8258175" y="2835275"/>
          <p14:tracePt t="92658" x="8264525" y="2874963"/>
          <p14:tracePt t="92675" x="8269288" y="2914650"/>
          <p14:tracePt t="92691" x="8275638" y="2965450"/>
          <p14:tracePt t="92708" x="8286750" y="3022600"/>
          <p14:tracePt t="92724" x="8297863" y="3114675"/>
          <p14:tracePt t="92742" x="8304213" y="3165475"/>
          <p14:tracePt t="92758" x="8308975" y="3222625"/>
          <p14:tracePt t="92775" x="8308975" y="3263900"/>
          <p14:tracePt t="92791" x="8308975" y="3308350"/>
          <p14:tracePt t="92808" x="8308975" y="3349625"/>
          <p14:tracePt t="92824" x="8308975" y="3382963"/>
          <p14:tracePt t="92842" x="8308975" y="3411538"/>
          <p14:tracePt t="92858" x="8308975" y="3440113"/>
          <p14:tracePt t="92875" x="8308975" y="3463925"/>
          <p14:tracePt t="92891" x="8308975" y="3486150"/>
          <p14:tracePt t="92908" x="8308975" y="3503613"/>
          <p14:tracePt t="92924" x="8308975" y="3521075"/>
          <p14:tracePt t="92942" x="8308975" y="3525838"/>
          <p14:tracePt t="92958" x="8308975" y="3532188"/>
          <p14:tracePt t="93141" x="8308975" y="3536950"/>
          <p14:tracePt t="93157" x="8297863" y="3543300"/>
          <p14:tracePt t="93175" x="8286750" y="3543300"/>
          <p14:tracePt t="93191" x="8269288" y="3549650"/>
          <p14:tracePt t="93208" x="8240713" y="3554413"/>
          <p14:tracePt t="93224" x="8212138" y="3554413"/>
          <p14:tracePt t="93241" x="8178800" y="3560763"/>
          <p14:tracePt t="93258" x="8150225" y="3560763"/>
          <p14:tracePt t="93275" x="8108950" y="3560763"/>
          <p14:tracePt t="93291" x="8069263" y="3565525"/>
          <p14:tracePt t="93308" x="8018463" y="3565525"/>
          <p14:tracePt t="93324" x="7961313" y="3565525"/>
          <p14:tracePt t="93342" x="7915275" y="3565525"/>
          <p14:tracePt t="93359" x="7875588" y="3565525"/>
          <p14:tracePt t="93376" x="7823200" y="3565525"/>
          <p14:tracePt t="93392" x="7766050" y="3565525"/>
          <p14:tracePt t="93409" x="7721600" y="3565525"/>
          <p14:tracePt t="93425" x="7658100" y="3565525"/>
          <p14:tracePt t="93442" x="7594600" y="3565525"/>
          <p14:tracePt t="93459" x="7521575" y="3565525"/>
          <p14:tracePt t="93475" x="7464425" y="3565525"/>
          <p14:tracePt t="93493" x="7412038" y="3565525"/>
          <p14:tracePt t="93509" x="7350125" y="3565525"/>
          <p14:tracePt t="93509" x="7321550" y="3571875"/>
          <p14:tracePt t="93526" x="7275513" y="3571875"/>
          <p14:tracePt t="93542" x="7240588" y="3571875"/>
          <p14:tracePt t="93559" x="7218363" y="3571875"/>
          <p14:tracePt t="93575" x="7207250" y="3571875"/>
          <p14:tracePt t="94433" x="0" y="0"/>
        </p14:tracePtLst>
        <p14:tracePtLst>
          <p14:tracePt t="118529" x="6194425" y="2246313"/>
          <p14:tracePt t="118565" x="6189663" y="2246313"/>
          <p14:tracePt t="118589" x="6183313" y="2246313"/>
          <p14:tracePt t="118605" x="6172200" y="2246313"/>
          <p14:tracePt t="118613" x="6161088" y="2246313"/>
          <p14:tracePt t="118629" x="6132513" y="2246313"/>
          <p14:tracePt t="118645" x="6097588" y="2246313"/>
          <p14:tracePt t="118661" x="6035675" y="2246313"/>
          <p14:tracePt t="118677" x="5965825" y="2246313"/>
          <p14:tracePt t="118693" x="5875338" y="2246313"/>
          <p14:tracePt t="118709" x="5749925" y="2246313"/>
          <p14:tracePt t="118733" x="5675313" y="2246313"/>
          <p14:tracePt t="118742" x="5600700" y="2246313"/>
          <p14:tracePt t="118775" x="5554663" y="2246313"/>
          <p14:tracePt t="118781" x="5514975" y="2246313"/>
          <p14:tracePt t="118797" x="5468938" y="2246313"/>
          <p14:tracePt t="118813" x="5440363" y="2246313"/>
          <p14:tracePt t="118829" x="5394325" y="2246313"/>
          <p14:tracePt t="118842" x="5349875" y="2246313"/>
          <p14:tracePt t="118861" x="5280025" y="2246313"/>
          <p14:tracePt t="118877" x="5218113" y="2246313"/>
          <p14:tracePt t="118893" x="5154613" y="2246313"/>
          <p14:tracePt t="118909" x="5103813" y="2246313"/>
          <p14:tracePt t="118933" x="5080000" y="2246313"/>
          <p14:tracePt t="118942" x="5075238" y="2246313"/>
          <p14:tracePt t="119101" x="5068888" y="2246313"/>
          <p14:tracePt t="119108" x="5057775" y="2251075"/>
          <p14:tracePt t="119126" x="5051425" y="2263775"/>
          <p14:tracePt t="119143" x="5040313" y="2263775"/>
          <p14:tracePt t="119159" x="5040313" y="2268538"/>
          <p14:tracePt t="119176" x="5035550" y="2268538"/>
          <p14:tracePt t="119192" x="5029200" y="2274888"/>
          <p14:tracePt t="119209" x="5022850" y="2286000"/>
          <p14:tracePt t="119225" x="5022850" y="2292350"/>
          <p14:tracePt t="119243" x="5018088" y="2303463"/>
          <p14:tracePt t="119259" x="5018088" y="2314575"/>
          <p14:tracePt t="119276" x="5018088" y="2336800"/>
          <p14:tracePt t="119292" x="5018088" y="2354263"/>
          <p14:tracePt t="119292" x="5018088" y="2360613"/>
          <p14:tracePt t="119309" x="5018088" y="2389188"/>
          <p14:tracePt t="119325" x="5018088" y="2411413"/>
          <p14:tracePt t="119343" x="5022850" y="2446338"/>
          <p14:tracePt t="119359" x="5022850" y="2468563"/>
          <p14:tracePt t="119376" x="5022850" y="2497138"/>
          <p14:tracePt t="119392" x="5022850" y="2532063"/>
          <p14:tracePt t="119409" x="5029200" y="2565400"/>
          <p14:tracePt t="119425" x="5029200" y="2606675"/>
          <p14:tracePt t="119442" x="5035550" y="2635250"/>
          <p14:tracePt t="119459" x="5035550" y="2668588"/>
          <p14:tracePt t="119476" x="5035550" y="2703513"/>
          <p14:tracePt t="119492" x="5040313" y="2736850"/>
          <p14:tracePt t="119492" x="5040313" y="2754313"/>
          <p14:tracePt t="119509" x="5040313" y="2782888"/>
          <p14:tracePt t="119526" x="5040313" y="2817813"/>
          <p14:tracePt t="119543" x="5040313" y="2851150"/>
          <p14:tracePt t="119559" x="5040313" y="2886075"/>
          <p14:tracePt t="119576" x="5046663" y="2921000"/>
          <p14:tracePt t="119592" x="5046663" y="2949575"/>
          <p14:tracePt t="119609" x="5046663" y="2978150"/>
          <p14:tracePt t="119625" x="5046663" y="3011488"/>
          <p14:tracePt t="119643" x="5046663" y="3051175"/>
          <p14:tracePt t="119659" x="5046663" y="3086100"/>
          <p14:tracePt t="119676" x="5046663" y="3125788"/>
          <p14:tracePt t="119692" x="5051425" y="3160713"/>
          <p14:tracePt t="119692" x="5051425" y="3178175"/>
          <p14:tracePt t="119709" x="5051425" y="3211513"/>
          <p14:tracePt t="119726" x="5051425" y="3251200"/>
          <p14:tracePt t="119742" x="5051425" y="3279775"/>
          <p14:tracePt t="119759" x="5051425" y="3308350"/>
          <p14:tracePt t="119776" x="5051425" y="3332163"/>
          <p14:tracePt t="119792" x="5051425" y="3365500"/>
          <p14:tracePt t="119809" x="5051425" y="3394075"/>
          <p14:tracePt t="119825" x="5051425" y="3422650"/>
          <p14:tracePt t="119843" x="5051425" y="3451225"/>
          <p14:tracePt t="119859" x="5051425" y="3492500"/>
          <p14:tracePt t="119876" x="5051425" y="3532188"/>
          <p14:tracePt t="119892" x="5046663" y="3582988"/>
          <p14:tracePt t="119892" x="5046663" y="3606800"/>
          <p14:tracePt t="119909" x="5046663" y="3651250"/>
          <p14:tracePt t="119926" x="5046663" y="3697288"/>
          <p14:tracePt t="119942" x="5046663" y="3743325"/>
          <p14:tracePt t="119959" x="5040313" y="3783013"/>
          <p14:tracePt t="119976" x="5040313" y="3829050"/>
          <p14:tracePt t="119992" x="5040313" y="3868738"/>
          <p14:tracePt t="120009" x="5040313" y="3903663"/>
          <p14:tracePt t="120025" x="5040313" y="3932238"/>
          <p14:tracePt t="120043" x="5040313" y="3960813"/>
          <p14:tracePt t="120059" x="5040313" y="3989388"/>
          <p14:tracePt t="120076" x="5040313" y="4011613"/>
          <p14:tracePt t="120092" x="5040313" y="4046538"/>
          <p14:tracePt t="120092" x="5040313" y="4064000"/>
          <p14:tracePt t="120109" x="5040313" y="4086225"/>
          <p14:tracePt t="120125" x="5040313" y="4108450"/>
          <p14:tracePt t="120142" x="5046663" y="4137025"/>
          <p14:tracePt t="120159" x="5046663" y="4160838"/>
          <p14:tracePt t="120176" x="5051425" y="4189413"/>
          <p14:tracePt t="120192" x="5051425" y="4211638"/>
          <p14:tracePt t="120209" x="5051425" y="4229100"/>
          <p14:tracePt t="120225" x="5051425" y="4251325"/>
          <p14:tracePt t="120242" x="5051425" y="4268788"/>
          <p14:tracePt t="120259" x="5051425" y="4286250"/>
          <p14:tracePt t="120276" x="5051425" y="4303713"/>
          <p14:tracePt t="120292" x="5051425" y="4314825"/>
          <p14:tracePt t="120292" x="5051425" y="4321175"/>
          <p14:tracePt t="120309" x="5051425" y="4332288"/>
          <p14:tracePt t="120325" x="5051425" y="4337050"/>
          <p14:tracePt t="121587" x="0" y="0"/>
        </p14:tracePtLst>
        <p14:tracePtLst>
          <p14:tracePt t="131050" x="5737225" y="5880100"/>
          <p14:tracePt t="131248" x="5749925" y="5880100"/>
          <p14:tracePt t="131256" x="5761038" y="5880100"/>
          <p14:tracePt t="131264" x="5794375" y="5892800"/>
          <p14:tracePt t="131280" x="5840413" y="5892800"/>
          <p14:tracePt t="131296" x="5921375" y="5897563"/>
          <p14:tracePt t="131320" x="5978525" y="5897563"/>
          <p14:tracePt t="131329" x="6040438" y="5897563"/>
          <p14:tracePt t="131352" x="6103938" y="5897563"/>
          <p14:tracePt t="131368" x="6165850" y="5897563"/>
          <p14:tracePt t="131384" x="6223000" y="5897563"/>
          <p14:tracePt t="131396" x="6264275" y="5897563"/>
          <p14:tracePt t="131412" x="6303963" y="5897563"/>
          <p14:tracePt t="131429" x="6337300" y="5897563"/>
          <p14:tracePt t="131445" x="6383338" y="5897563"/>
          <p14:tracePt t="131463" x="6423025" y="5897563"/>
          <p14:tracePt t="131479" x="6469063" y="5897563"/>
          <p14:tracePt t="131496" x="6508750" y="5897563"/>
          <p14:tracePt t="131496" x="6526213" y="5897563"/>
          <p14:tracePt t="131512" x="6565900" y="5897563"/>
          <p14:tracePt t="131529" x="6600825" y="5897563"/>
          <p14:tracePt t="131545" x="6629400" y="5897563"/>
          <p14:tracePt t="131562" x="6657975" y="5897563"/>
          <p14:tracePt t="131579" x="6692900" y="5903913"/>
          <p14:tracePt t="131596" x="6721475" y="5903913"/>
          <p14:tracePt t="131612" x="6750050" y="5908675"/>
          <p14:tracePt t="131629" x="6765925" y="5908675"/>
          <p14:tracePt t="131645" x="6778625" y="5908675"/>
          <p14:tracePt t="131992" x="6772275" y="5908675"/>
          <p14:tracePt t="132016" x="6765925" y="5908675"/>
          <p14:tracePt t="132017" x="6765925" y="5915025"/>
          <p14:tracePt t="132029" x="6761163" y="5915025"/>
          <p14:tracePt t="132045" x="6750050" y="5915025"/>
          <p14:tracePt t="132062" x="6737350" y="5921375"/>
          <p14:tracePt t="132079" x="6715125" y="5926138"/>
          <p14:tracePt t="132096" x="6692900" y="5932488"/>
          <p14:tracePt t="132112" x="6664325" y="5932488"/>
          <p14:tracePt t="132129" x="6640513" y="5932488"/>
          <p14:tracePt t="132145" x="6618288" y="5932488"/>
          <p14:tracePt t="132163" x="6589713" y="5932488"/>
          <p14:tracePt t="132180" x="6550025" y="5932488"/>
          <p14:tracePt t="132196" x="6526213" y="5932488"/>
          <p14:tracePt t="132214" x="6503988" y="5932488"/>
          <p14:tracePt t="132230" x="6480175" y="5932488"/>
          <p14:tracePt t="132246" x="6469063" y="5932488"/>
          <p14:tracePt t="132263" x="6451600" y="5932488"/>
          <p14:tracePt t="132279" x="6440488" y="5932488"/>
          <p14:tracePt t="132296" x="6429375" y="5932488"/>
          <p14:tracePt t="132314" x="6423025" y="5932488"/>
          <p14:tracePt t="132330" x="6418263" y="5937250"/>
          <p14:tracePt t="132347" x="6411913" y="5937250"/>
          <p14:tracePt t="132363" x="6407150" y="5943600"/>
          <p14:tracePt t="132380" x="6394450" y="5943600"/>
          <p14:tracePt t="132396" x="6389688" y="5943600"/>
          <p14:tracePt t="132561" x="6394450" y="5943600"/>
          <p14:tracePt t="132569" x="6407150" y="5943600"/>
          <p14:tracePt t="132580" x="6429375" y="5943600"/>
          <p14:tracePt t="132596" x="6446838" y="5943600"/>
          <p14:tracePt t="132613" x="6480175" y="5943600"/>
          <p14:tracePt t="132629" x="6508750" y="5943600"/>
          <p14:tracePt t="132647" x="6550025" y="5943600"/>
          <p14:tracePt t="132663" x="6583363" y="5943600"/>
          <p14:tracePt t="132680" x="6623050" y="5943600"/>
          <p14:tracePt t="132696" x="6664325" y="5943600"/>
          <p14:tracePt t="132696" x="6680200" y="5943600"/>
          <p14:tracePt t="132713" x="6721475" y="5943600"/>
          <p14:tracePt t="132730" x="6750050" y="5937250"/>
          <p14:tracePt t="132747" x="6778625" y="5937250"/>
          <p14:tracePt t="132763" x="6800850" y="5937250"/>
          <p14:tracePt t="132780" x="6835775" y="5937250"/>
          <p14:tracePt t="132796" x="6858000" y="5937250"/>
          <p14:tracePt t="132813" x="6886575" y="5937250"/>
          <p14:tracePt t="132829" x="6915150" y="5937250"/>
          <p14:tracePt t="132847" x="6943725" y="5937250"/>
          <p14:tracePt t="132863" x="6972300" y="5937250"/>
          <p14:tracePt t="132880" x="7000875" y="5932488"/>
          <p14:tracePt t="132896" x="7035800" y="5932488"/>
          <p14:tracePt t="132914" x="7058025" y="5926138"/>
          <p14:tracePt t="132929" x="7069138" y="5926138"/>
          <p14:tracePt t="132947" x="7080250" y="5926138"/>
          <p14:tracePt t="132963" x="7086600" y="5921375"/>
          <p14:tracePt t="133137" x="7092950" y="5921375"/>
          <p14:tracePt t="133138" x="7097713" y="5921375"/>
          <p14:tracePt t="133169" x="7104063" y="5921375"/>
          <p14:tracePt t="133201" x="7108825" y="5921375"/>
          <p14:tracePt t="133233" x="7115175" y="5921375"/>
          <p14:tracePt t="133417" x="7108825" y="5921375"/>
          <p14:tracePt t="133430" x="7108825" y="5926138"/>
          <p14:tracePt t="133430" x="7104063" y="5926138"/>
          <p14:tracePt t="133446" x="7097713" y="5926138"/>
          <p14:tracePt t="133463" x="7086600" y="5932488"/>
          <p14:tracePt t="133480" x="7064375" y="5937250"/>
          <p14:tracePt t="133496" x="7011988" y="5943600"/>
          <p14:tracePt t="133513" x="6978650" y="5949950"/>
          <p14:tracePt t="133529" x="6943725" y="5949950"/>
          <p14:tracePt t="133546" x="6908800" y="5954713"/>
          <p14:tracePt t="133563" x="6880225" y="5954713"/>
          <p14:tracePt t="133580" x="6858000" y="5961063"/>
          <p14:tracePt t="133596" x="6829425" y="5961063"/>
          <p14:tracePt t="133613" x="6811963" y="5961063"/>
          <p14:tracePt t="133629" x="6789738" y="5961063"/>
          <p14:tracePt t="133646" x="6778625" y="5961063"/>
          <p14:tracePt t="133663" x="6761163" y="5961063"/>
          <p14:tracePt t="133680" x="6743700" y="5961063"/>
          <p14:tracePt t="133696" x="6704013" y="5961063"/>
          <p14:tracePt t="133713" x="6680200" y="5954713"/>
          <p14:tracePt t="133729" x="6646863" y="5954713"/>
          <p14:tracePt t="133747" x="6629400" y="5954713"/>
          <p14:tracePt t="133763" x="6607175" y="5954713"/>
          <p14:tracePt t="133780" x="6589713" y="5954713"/>
          <p14:tracePt t="133796" x="6572250" y="5954713"/>
          <p14:tracePt t="133813" x="6561138" y="5954713"/>
          <p14:tracePt t="133829" x="6550025" y="5954713"/>
          <p14:tracePt t="133846" x="6543675" y="5954713"/>
          <p14:tracePt t="133863" x="6532563" y="5949950"/>
          <p14:tracePt t="133880" x="6521450" y="5949950"/>
          <p14:tracePt t="133896" x="6480175" y="5943600"/>
          <p14:tracePt t="133913" x="6446838" y="5943600"/>
          <p14:tracePt t="133929" x="6411913" y="5937250"/>
          <p14:tracePt t="133946" x="6383338" y="5937250"/>
          <p14:tracePt t="133963" x="6350000" y="5937250"/>
          <p14:tracePt t="133979" x="6332538" y="5937250"/>
          <p14:tracePt t="133996" x="6315075" y="5937250"/>
          <p14:tracePt t="134041" x="6308725" y="5937250"/>
          <p14:tracePt t="134209" x="6315075" y="5937250"/>
          <p14:tracePt t="134229" x="6321425" y="5937250"/>
          <p14:tracePt t="134230" x="6332538" y="5937250"/>
          <p14:tracePt t="134247" x="6350000" y="5937250"/>
          <p14:tracePt t="134263" x="6383338" y="5937250"/>
          <p14:tracePt t="134279" x="6423025" y="5937250"/>
          <p14:tracePt t="134297" x="6486525" y="5937250"/>
          <p14:tracePt t="134313" x="6526213" y="5932488"/>
          <p14:tracePt t="134330" x="6565900" y="5932488"/>
          <p14:tracePt t="134346" x="6583363" y="5932488"/>
          <p14:tracePt t="134363" x="6589713" y="5932488"/>
          <p14:tracePt t="134665" x="6583363" y="5932488"/>
          <p14:tracePt t="134681" x="6578600" y="5932488"/>
          <p14:tracePt t="134681" x="6565900" y="5932488"/>
          <p14:tracePt t="134697" x="6561138" y="5932488"/>
          <p14:tracePt t="134698" x="6532563" y="5937250"/>
          <p14:tracePt t="134713" x="6497638" y="5943600"/>
          <p14:tracePt t="134730" x="6464300" y="5949950"/>
          <p14:tracePt t="134746" x="6429375" y="5954713"/>
          <p14:tracePt t="134763" x="6394450" y="5954713"/>
          <p14:tracePt t="134779" x="6350000" y="5961063"/>
          <p14:tracePt t="134797" x="6315075" y="5961063"/>
          <p14:tracePt t="134813" x="6280150" y="5961063"/>
          <p14:tracePt t="134830" x="6251575" y="5961063"/>
          <p14:tracePt t="134846" x="6223000" y="5961063"/>
          <p14:tracePt t="134863" x="6200775" y="5961063"/>
          <p14:tracePt t="134879" x="6172200" y="5961063"/>
          <p14:tracePt t="134896" x="6132513" y="5961063"/>
          <p14:tracePt t="134913" x="6069013" y="5961063"/>
          <p14:tracePt t="134930" x="6022975" y="5961063"/>
          <p14:tracePt t="134946" x="5965825" y="5961063"/>
          <p14:tracePt t="134963" x="5908675" y="5961063"/>
          <p14:tracePt t="134979" x="5851525" y="5961063"/>
          <p14:tracePt t="134996" x="5811838" y="5961063"/>
          <p14:tracePt t="135012" x="5772150" y="5961063"/>
          <p14:tracePt t="135030" x="5737225" y="5961063"/>
          <p14:tracePt t="135046" x="5697538" y="5954713"/>
          <p14:tracePt t="135063" x="5664200" y="5949950"/>
          <p14:tracePt t="135079" x="5635625" y="5943600"/>
          <p14:tracePt t="135096" x="5607050" y="5943600"/>
          <p14:tracePt t="135113" x="5554663" y="5937250"/>
          <p14:tracePt t="135130" x="5526088" y="5937250"/>
          <p14:tracePt t="135146" x="5497513" y="5932488"/>
          <p14:tracePt t="135163" x="5468938" y="5932488"/>
          <p14:tracePt t="135179" x="5446713" y="5932488"/>
          <p14:tracePt t="135196" x="5429250" y="5932488"/>
          <p14:tracePt t="135212" x="5418138" y="5932488"/>
          <p14:tracePt t="135229" x="5407025" y="5932488"/>
          <p14:tracePt t="135246" x="5394325" y="5932488"/>
          <p14:tracePt t="135264" x="5383213" y="5932488"/>
          <p14:tracePt t="135279" x="5365750" y="5932488"/>
          <p14:tracePt t="135296" x="5343525" y="5937250"/>
          <p14:tracePt t="135313" x="5326063" y="5937250"/>
          <p14:tracePt t="135330" x="5308600" y="5937250"/>
          <p14:tracePt t="135346" x="5286375" y="5937250"/>
          <p14:tracePt t="135363" x="5264150" y="5937250"/>
          <p14:tracePt t="135379" x="5240338" y="5937250"/>
          <p14:tracePt t="135396" x="5218113" y="5937250"/>
          <p14:tracePt t="135413" x="5194300" y="5932488"/>
          <p14:tracePt t="135429" x="5172075" y="5926138"/>
          <p14:tracePt t="135446" x="5160963" y="5921375"/>
          <p14:tracePt t="135463" x="5154613" y="5921375"/>
          <p14:tracePt t="135479" x="5154613" y="5915025"/>
          <p14:tracePt t="135617" x="5149850" y="5915025"/>
          <p14:tracePt t="135777" x="5149850" y="5921375"/>
          <p14:tracePt t="135778" x="5149850" y="5937250"/>
          <p14:tracePt t="135796" x="5149850" y="5961063"/>
          <p14:tracePt t="135813" x="5154613" y="5983288"/>
          <p14:tracePt t="135829" x="5160963" y="6007100"/>
          <p14:tracePt t="135846" x="5165725" y="6022975"/>
          <p14:tracePt t="135863" x="5165725" y="6029325"/>
          <p14:tracePt t="135880" x="5172075" y="6035675"/>
          <p14:tracePt t="135896" x="5172075" y="6040438"/>
          <p14:tracePt t="135913" x="5178425" y="6040438"/>
          <p14:tracePt t="135929" x="5183188" y="6040438"/>
          <p14:tracePt t="135946" x="5189538" y="6040438"/>
          <p14:tracePt t="135963" x="5194300" y="6040438"/>
          <p14:tracePt t="135979" x="5218113" y="6040438"/>
          <p14:tracePt t="135996" x="5251450" y="6040438"/>
          <p14:tracePt t="136013" x="5308600" y="6040438"/>
          <p14:tracePt t="136029" x="5400675" y="6040438"/>
          <p14:tracePt t="136047" x="5521325" y="6040438"/>
          <p14:tracePt t="136063" x="5668963" y="6040438"/>
          <p14:tracePt t="136080" x="5840413" y="6040438"/>
          <p14:tracePt t="136096" x="6103938" y="6040438"/>
          <p14:tracePt t="136113" x="6321425" y="6040438"/>
          <p14:tracePt t="136129" x="6550025" y="6046788"/>
          <p14:tracePt t="136146" x="6811963" y="6057900"/>
          <p14:tracePt t="136163" x="7104063" y="6057900"/>
          <p14:tracePt t="136180" x="7343775" y="6057900"/>
          <p14:tracePt t="136196" x="7521575" y="6057900"/>
          <p14:tracePt t="136213" x="7704138" y="6057900"/>
          <p14:tracePt t="136229" x="7858125" y="6057900"/>
          <p14:tracePt t="136246" x="7983538" y="6057900"/>
          <p14:tracePt t="136263" x="8086725" y="6057900"/>
          <p14:tracePt t="136281" x="8132763" y="6057900"/>
          <p14:tracePt t="136296" x="8166100" y="6057900"/>
          <p14:tracePt t="136313" x="8172450" y="6057900"/>
          <p14:tracePt t="136545" x="8166100" y="6057900"/>
          <p14:tracePt t="136617" x="8161338" y="6057900"/>
          <p14:tracePt t="136641" x="8154988" y="6057900"/>
          <p14:tracePt t="136649" x="8137525" y="6051550"/>
          <p14:tracePt t="136665" x="8097838" y="6051550"/>
          <p14:tracePt t="136679" x="8018463" y="6051550"/>
          <p14:tracePt t="136696" x="7794625" y="6051550"/>
          <p14:tracePt t="136713" x="7600950" y="6051550"/>
          <p14:tracePt t="136729" x="7407275" y="6051550"/>
          <p14:tracePt t="136746" x="7223125" y="6057900"/>
          <p14:tracePt t="136763" x="7069138" y="6064250"/>
          <p14:tracePt t="136780" x="6950075" y="6069013"/>
          <p14:tracePt t="136796" x="6864350" y="6075363"/>
          <p14:tracePt t="136813" x="6807200" y="6075363"/>
          <p14:tracePt t="136829" x="6778625" y="6075363"/>
          <p14:tracePt t="136846" x="6772275" y="6075363"/>
          <p14:tracePt t="137321" x="6772275" y="6069013"/>
          <p14:tracePt t="137322" x="6778625" y="6069013"/>
          <p14:tracePt t="137330" x="6794500" y="6069013"/>
          <p14:tracePt t="137346" x="6840538" y="6064250"/>
          <p14:tracePt t="137363" x="6886575" y="6057900"/>
          <p14:tracePt t="137379" x="6937375" y="6051550"/>
          <p14:tracePt t="137396" x="6994525" y="6046788"/>
          <p14:tracePt t="137412" x="7046913" y="6040438"/>
          <p14:tracePt t="137429" x="7097713" y="6029325"/>
          <p14:tracePt t="137446" x="7143750" y="6018213"/>
          <p14:tracePt t="137463" x="7178675" y="6007100"/>
          <p14:tracePt t="137479" x="7212013" y="5994400"/>
          <p14:tracePt t="137496" x="7229475" y="5983288"/>
          <p14:tracePt t="137512" x="7240588" y="5972175"/>
          <p14:tracePt t="138129" x="7240588" y="5978525"/>
          <p14:tracePt t="138146" x="7235825" y="5978525"/>
          <p14:tracePt t="138153" x="7229475" y="5983288"/>
          <p14:tracePt t="138163" x="7218363" y="5983288"/>
          <p14:tracePt t="138179" x="7200900" y="5989638"/>
          <p14:tracePt t="138196" x="7189788" y="5994400"/>
          <p14:tracePt t="138212" x="7178675" y="5994400"/>
          <p14:tracePt t="138230" x="7165975" y="6000750"/>
          <p14:tracePt t="138246" x="7161213" y="6000750"/>
          <p14:tracePt t="138441" x="7154863" y="6000750"/>
          <p14:tracePt t="138446" x="7143750" y="6000750"/>
          <p14:tracePt t="138463" x="7115175" y="6000750"/>
          <p14:tracePt t="138479" x="7064375" y="5994400"/>
          <p14:tracePt t="138496" x="6983413" y="5978525"/>
          <p14:tracePt t="138512" x="6823075" y="5943600"/>
          <p14:tracePt t="138530" x="6715125" y="5897563"/>
          <p14:tracePt t="138546" x="6600825" y="5835650"/>
          <p14:tracePt t="138563" x="6497638" y="5715000"/>
          <p14:tracePt t="138579" x="6418263" y="5537200"/>
          <p14:tracePt t="138596" x="6372225" y="5337175"/>
          <p14:tracePt t="138612" x="6365875" y="5165725"/>
          <p14:tracePt t="138629" x="6383338" y="5006975"/>
          <p14:tracePt t="138646" x="6423025" y="4897438"/>
          <p14:tracePt t="138663" x="6446838" y="4835525"/>
          <p14:tracePt t="138679" x="6451600" y="4811713"/>
          <p14:tracePt t="138696" x="6451600" y="4806950"/>
          <p14:tracePt t="138712" x="6451600" y="4800600"/>
          <p14:tracePt t="138729" x="6451600" y="4789488"/>
          <p14:tracePt t="138746" x="6457950" y="4760913"/>
          <p14:tracePt t="138762" x="6469063" y="4708525"/>
          <p14:tracePt t="138779" x="6492875" y="4646613"/>
          <p14:tracePt t="138796" x="6508750" y="4578350"/>
          <p14:tracePt t="138813" x="6532563" y="4514850"/>
          <p14:tracePt t="138829" x="6550025" y="4464050"/>
          <p14:tracePt t="138846" x="6554788" y="4435475"/>
          <p14:tracePt t="138863" x="6554788" y="4418013"/>
          <p14:tracePt t="138879" x="6554788" y="4411663"/>
          <p14:tracePt t="138896" x="6554788" y="4406900"/>
          <p14:tracePt t="138912" x="6554788" y="4400550"/>
          <p14:tracePt t="138929" x="6554788" y="4394200"/>
          <p14:tracePt t="138946" x="6554788" y="4371975"/>
          <p14:tracePt t="138962" x="6554788" y="4349750"/>
          <p14:tracePt t="138979" x="6565900" y="4314825"/>
          <p14:tracePt t="138996" x="6572250" y="4264025"/>
          <p14:tracePt t="139013" x="6583363" y="4194175"/>
          <p14:tracePt t="139029" x="6589713" y="4137025"/>
          <p14:tracePt t="139046" x="6594475" y="4079875"/>
          <p14:tracePt t="139062" x="6594475" y="4046538"/>
          <p14:tracePt t="139079" x="6600825" y="4017963"/>
          <p14:tracePt t="139096" x="6600825" y="4006850"/>
          <p14:tracePt t="139273" x="6600825" y="4011613"/>
          <p14:tracePt t="139289" x="6600825" y="4017963"/>
          <p14:tracePt t="139313" x="6600825" y="4035425"/>
          <p14:tracePt t="139314" x="6600825" y="4079875"/>
          <p14:tracePt t="139329" x="6607175" y="4149725"/>
          <p14:tracePt t="139346" x="6611938" y="4222750"/>
          <p14:tracePt t="139362" x="6618288" y="4314825"/>
          <p14:tracePt t="139379" x="6623050" y="4400550"/>
          <p14:tracePt t="139396" x="6623050" y="4479925"/>
          <p14:tracePt t="139413" x="6623050" y="4537075"/>
          <p14:tracePt t="139429" x="6629400" y="4578350"/>
          <p14:tracePt t="139446" x="6629400" y="4600575"/>
          <p14:tracePt t="139462" x="6629400" y="4611688"/>
          <p14:tracePt t="139479" x="6629400" y="4618038"/>
          <p14:tracePt t="139609" x="6635750" y="4629150"/>
          <p14:tracePt t="139617" x="6635750" y="4640263"/>
          <p14:tracePt t="139625" x="6646863" y="4664075"/>
          <p14:tracePt t="139633" x="6669088" y="4725988"/>
          <p14:tracePt t="139646" x="6686550" y="4806950"/>
          <p14:tracePt t="139662" x="6704013" y="4875213"/>
          <p14:tracePt t="139679" x="6704013" y="4932363"/>
          <p14:tracePt t="139696" x="6704013" y="4983163"/>
          <p14:tracePt t="139713" x="6704013" y="5006975"/>
          <p14:tracePt t="139729" x="6704013" y="5022850"/>
          <p14:tracePt t="139746" x="6704013" y="5035550"/>
          <p14:tracePt t="139762" x="6704013" y="5046663"/>
          <p14:tracePt t="139779" x="6704013" y="5057775"/>
          <p14:tracePt t="139796" x="6704013" y="5068888"/>
          <p14:tracePt t="139813" x="6704013" y="5086350"/>
          <p14:tracePt t="139829" x="6704013" y="5103813"/>
          <p14:tracePt t="139846" x="6704013" y="5126038"/>
          <p14:tracePt t="139862" x="6704013" y="5143500"/>
          <p14:tracePt t="139879" x="6704013" y="5165725"/>
          <p14:tracePt t="139896" x="6704013" y="5183188"/>
          <p14:tracePt t="139896" x="6704013" y="5200650"/>
          <p14:tracePt t="139913" x="6704013" y="5207000"/>
          <p14:tracePt t="139929" x="6704013" y="5218113"/>
          <p14:tracePt t="140057" x="6704013" y="5207000"/>
          <p14:tracePt t="140065" x="6697663" y="5183188"/>
          <p14:tracePt t="140079" x="6692900" y="5154613"/>
          <p14:tracePt t="140096" x="6692900" y="5114925"/>
          <p14:tracePt t="140096" x="6686550" y="5103813"/>
          <p14:tracePt t="140113" x="6686550" y="5080000"/>
          <p14:tracePt t="140129" x="6686550" y="5057775"/>
          <p14:tracePt t="140146" x="6680200" y="5046663"/>
          <p14:tracePt t="140162" x="6680200" y="5035550"/>
          <p14:tracePt t="140179" x="6675438" y="5022850"/>
          <p14:tracePt t="140521" x="6675438" y="5018088"/>
          <p14:tracePt t="140529" x="6664325" y="5011738"/>
          <p14:tracePt t="140546" x="6651625" y="5000625"/>
          <p14:tracePt t="140562" x="6618288" y="4989513"/>
          <p14:tracePt t="140579" x="6583363" y="4983163"/>
          <p14:tracePt t="140596" x="6526213" y="4965700"/>
          <p14:tracePt t="140612" x="6451600" y="4960938"/>
          <p14:tracePt t="140630" x="6378575" y="4954588"/>
          <p14:tracePt t="140646" x="6308725" y="4949825"/>
          <p14:tracePt t="140663" x="6235700" y="4949825"/>
          <p14:tracePt t="140679" x="6165850" y="4943475"/>
          <p14:tracePt t="140696" x="6097588" y="4937125"/>
          <p14:tracePt t="140712" x="6029325" y="4932363"/>
          <p14:tracePt t="140730" x="5983288" y="4932363"/>
          <p14:tracePt t="140746" x="5943600" y="4926013"/>
          <p14:tracePt t="140763" x="5903913" y="4926013"/>
          <p14:tracePt t="140779" x="5868988" y="4926013"/>
          <p14:tracePt t="140796" x="5818188" y="4921250"/>
          <p14:tracePt t="140812" x="5765800" y="4914900"/>
          <p14:tracePt t="140829" x="5721350" y="4908550"/>
          <p14:tracePt t="140846" x="5664200" y="4903788"/>
          <p14:tracePt t="140863" x="5618163" y="4892675"/>
          <p14:tracePt t="140879" x="5572125" y="4886325"/>
          <p14:tracePt t="140896" x="5526088" y="4886325"/>
          <p14:tracePt t="140912" x="5464175" y="4879975"/>
          <p14:tracePt t="140929" x="5418138" y="4875213"/>
          <p14:tracePt t="140945" x="5383213" y="4875213"/>
          <p14:tracePt t="140963" x="5354638" y="4868863"/>
          <p14:tracePt t="140979" x="5332413" y="4868863"/>
          <p14:tracePt t="140996" x="5314950" y="4864100"/>
          <p14:tracePt t="141012" x="5297488" y="4864100"/>
          <p14:tracePt t="141029" x="5286375" y="4864100"/>
          <p14:tracePt t="141045" x="5268913" y="4857750"/>
          <p14:tracePt t="141063" x="5246688" y="4851400"/>
          <p14:tracePt t="141079" x="5222875" y="4851400"/>
          <p14:tracePt t="141096" x="5194300" y="4846638"/>
          <p14:tracePt t="141112" x="5165725" y="4840288"/>
          <p14:tracePt t="141129" x="5154613" y="4840288"/>
          <p14:tracePt t="141146" x="5149850" y="4840288"/>
          <p14:tracePt t="141280" x="5149850" y="4835525"/>
          <p14:tracePt t="141384" x="5143500" y="4835525"/>
          <p14:tracePt t="141388" x="5137150" y="4835525"/>
          <p14:tracePt t="141396" x="5114925" y="4822825"/>
          <p14:tracePt t="141412" x="5080000" y="4811713"/>
          <p14:tracePt t="141429" x="5040313" y="4800600"/>
          <p14:tracePt t="141445" x="5006975" y="4794250"/>
          <p14:tracePt t="141463" x="4978400" y="4783138"/>
          <p14:tracePt t="141479" x="4960938" y="4783138"/>
          <p14:tracePt t="141496" x="4949825" y="4778375"/>
          <p14:tracePt t="141512" x="4949825" y="4772025"/>
          <p14:tracePt t="141641" x="4949825" y="4765675"/>
          <p14:tracePt t="141649" x="4943475" y="4760913"/>
          <p14:tracePt t="141662" x="4937125" y="4743450"/>
          <p14:tracePt t="141679" x="4937125" y="4721225"/>
          <p14:tracePt t="141696" x="4932363" y="4697413"/>
          <p14:tracePt t="141712" x="4926013" y="4651375"/>
          <p14:tracePt t="141729" x="4926013" y="4622800"/>
          <p14:tracePt t="141745" x="4926013" y="4589463"/>
          <p14:tracePt t="141762" x="4926013" y="4554538"/>
          <p14:tracePt t="141779" x="4926013" y="4521200"/>
          <p14:tracePt t="141796" x="4926013" y="4492625"/>
          <p14:tracePt t="141812" x="4932363" y="4468813"/>
          <p14:tracePt t="141829" x="4932363" y="4440238"/>
          <p14:tracePt t="141845" x="4937125" y="4422775"/>
          <p14:tracePt t="141863" x="4949825" y="4394200"/>
          <p14:tracePt t="141879" x="4954588" y="4371975"/>
          <p14:tracePt t="141896" x="4965700" y="4349750"/>
          <p14:tracePt t="141912" x="4978400" y="4314825"/>
          <p14:tracePt t="141929" x="4983163" y="4297363"/>
          <p14:tracePt t="141945" x="4994275" y="4279900"/>
          <p14:tracePt t="141962" x="5006975" y="4268788"/>
          <p14:tracePt t="141979" x="5006975" y="4251325"/>
          <p14:tracePt t="141996" x="5011738" y="4246563"/>
          <p14:tracePt t="142012" x="5018088" y="4240213"/>
          <p14:tracePt t="142029" x="5022850" y="4229100"/>
          <p14:tracePt t="142045" x="5029200" y="4222750"/>
          <p14:tracePt t="142062" x="5035550" y="4217988"/>
          <p14:tracePt t="142079" x="5046663" y="4211638"/>
          <p14:tracePt t="142096" x="5064125" y="4200525"/>
          <p14:tracePt t="142112" x="5086350" y="4189413"/>
          <p14:tracePt t="142130" x="5108575" y="4183063"/>
          <p14:tracePt t="142145" x="5132388" y="4171950"/>
          <p14:tracePt t="142162" x="5149850" y="4160838"/>
          <p14:tracePt t="142179" x="5165725" y="4154488"/>
          <p14:tracePt t="142196" x="5194300" y="4143375"/>
          <p14:tracePt t="142212" x="5218113" y="4132263"/>
          <p14:tracePt t="142229" x="5251450" y="4125913"/>
          <p14:tracePt t="142245" x="5286375" y="4114800"/>
          <p14:tracePt t="142262" x="5332413" y="4103688"/>
          <p14:tracePt t="142279" x="5372100" y="4097338"/>
          <p14:tracePt t="142295" x="5451475" y="4092575"/>
          <p14:tracePt t="142313" x="5503863" y="4092575"/>
          <p14:tracePt t="142329" x="5549900" y="4092575"/>
          <p14:tracePt t="142347" x="5600700" y="4092575"/>
          <p14:tracePt t="142362" x="5635625" y="4092575"/>
          <p14:tracePt t="142379" x="5651500" y="4092575"/>
          <p14:tracePt t="142395" x="5657850" y="4092575"/>
          <p14:tracePt t="142889" x="5657850" y="4097338"/>
          <p14:tracePt t="142904" x="5657850" y="4103688"/>
          <p14:tracePt t="142913" x="5657850" y="4108450"/>
          <p14:tracePt t="142913" x="5646738" y="4114800"/>
          <p14:tracePt t="142929" x="5635625" y="4125913"/>
          <p14:tracePt t="142946" x="5611813" y="4149725"/>
          <p14:tracePt t="142962" x="5572125" y="4183063"/>
          <p14:tracePt t="142979" x="5521325" y="4240213"/>
          <p14:tracePt t="142995" x="5451475" y="4292600"/>
          <p14:tracePt t="143013" x="5378450" y="4360863"/>
          <p14:tracePt t="143029" x="5286375" y="4422775"/>
          <p14:tracePt t="143046" x="5207000" y="4486275"/>
          <p14:tracePt t="143062" x="5126038" y="4543425"/>
          <p14:tracePt t="143080" x="5068888" y="4594225"/>
          <p14:tracePt t="143095" x="5035550" y="4640263"/>
          <p14:tracePt t="143095" x="5029200" y="4664075"/>
          <p14:tracePt t="143113" x="5011738" y="4697413"/>
          <p14:tracePt t="143129" x="5006975" y="4725988"/>
          <p14:tracePt t="143146" x="5000625" y="4743450"/>
          <p14:tracePt t="143162" x="4994275" y="4754563"/>
          <p14:tracePt t="143179" x="4994275" y="4765675"/>
          <p14:tracePt t="143195" x="4994275" y="4778375"/>
          <p14:tracePt t="143213" x="4989513" y="4794250"/>
          <p14:tracePt t="143229" x="4989513" y="4806950"/>
          <p14:tracePt t="143246" x="4989513" y="4822825"/>
          <p14:tracePt t="143262" x="4989513" y="4840288"/>
          <p14:tracePt t="143279" x="4989513" y="4864100"/>
          <p14:tracePt t="143295" x="4989513" y="4897438"/>
          <p14:tracePt t="143313" x="4989513" y="4921250"/>
          <p14:tracePt t="143329" x="4989513" y="4943475"/>
          <p14:tracePt t="143346" x="4989513" y="4972050"/>
          <p14:tracePt t="143362" x="4989513" y="4994275"/>
          <p14:tracePt t="143379" x="4989513" y="5018088"/>
          <p14:tracePt t="143395" x="4983163" y="5051425"/>
          <p14:tracePt t="143412" x="4983163" y="5075238"/>
          <p14:tracePt t="143429" x="4983163" y="5092700"/>
          <p14:tracePt t="143446" x="4983163" y="5114925"/>
          <p14:tracePt t="143462" x="4983163" y="5132388"/>
          <p14:tracePt t="143479" x="4983163" y="5149850"/>
          <p14:tracePt t="143495" x="4983163" y="5165725"/>
          <p14:tracePt t="143495" x="4989513" y="5178425"/>
          <p14:tracePt t="143512" x="4994275" y="5200650"/>
          <p14:tracePt t="143529" x="5006975" y="5229225"/>
          <p14:tracePt t="143545" x="5022850" y="5264150"/>
          <p14:tracePt t="143562" x="5040313" y="5292725"/>
          <p14:tracePt t="143579" x="5064125" y="5332413"/>
          <p14:tracePt t="143595" x="5086350" y="5360988"/>
          <p14:tracePt t="143612" x="5114925" y="5394325"/>
          <p14:tracePt t="143629" x="5149850" y="5422900"/>
          <p14:tracePt t="143645" x="5189538" y="5451475"/>
          <p14:tracePt t="143662" x="5251450" y="5480050"/>
          <p14:tracePt t="143679" x="5303838" y="5503863"/>
          <p14:tracePt t="143695" x="5365750" y="5526088"/>
          <p14:tracePt t="143695" x="5389563" y="5526088"/>
          <p14:tracePt t="143713" x="5457825" y="5549900"/>
          <p14:tracePt t="143729" x="5526088" y="5572125"/>
          <p14:tracePt t="143746" x="5600700" y="5589588"/>
          <p14:tracePt t="143762" x="5657850" y="5611813"/>
          <p14:tracePt t="143779" x="5721350" y="5629275"/>
          <p14:tracePt t="143795" x="5783263" y="5640388"/>
          <p14:tracePt t="143812" x="5835650" y="5651500"/>
          <p14:tracePt t="143829" x="5892800" y="5664200"/>
          <p14:tracePt t="143845" x="5949950" y="5668963"/>
          <p14:tracePt t="143862" x="5994400" y="5680075"/>
          <p14:tracePt t="143879" x="6035675" y="5686425"/>
          <p14:tracePt t="143895" x="6103938" y="5697538"/>
          <p14:tracePt t="143912" x="6149975" y="5697538"/>
          <p14:tracePt t="143929" x="6189663" y="5703888"/>
          <p14:tracePt t="143946" x="6229350" y="5715000"/>
          <p14:tracePt t="143962" x="6269038" y="5721350"/>
          <p14:tracePt t="143979" x="6297613" y="5732463"/>
          <p14:tracePt t="143996" x="6337300" y="5743575"/>
          <p14:tracePt t="144012" x="6365875" y="5743575"/>
          <p14:tracePt t="144029" x="6394450" y="5754688"/>
          <p14:tracePt t="144045" x="6423025" y="5761038"/>
          <p14:tracePt t="144062" x="6451600" y="5761038"/>
          <p14:tracePt t="144079" x="6475413" y="5761038"/>
          <p14:tracePt t="144096" x="6492875" y="5761038"/>
          <p14:tracePt t="144112" x="6508750" y="5761038"/>
          <p14:tracePt t="144129" x="6515100" y="5765800"/>
          <p14:tracePt t="144145" x="6521450" y="5765800"/>
          <p14:tracePt t="144162" x="6526213" y="5765800"/>
          <p14:tracePt t="144179" x="6526213" y="5772150"/>
          <p14:tracePt t="144196" x="6532563" y="5772150"/>
          <p14:tracePt t="144212" x="6532563" y="5778500"/>
          <p14:tracePt t="144229" x="6543675" y="5783263"/>
          <p14:tracePt t="144245" x="6550025" y="5794375"/>
          <p14:tracePt t="144262" x="6561138" y="5800725"/>
          <p14:tracePt t="144278" x="6572250" y="5807075"/>
          <p14:tracePt t="144296" x="6578600" y="5811838"/>
          <p14:tracePt t="144312" x="6594475" y="5822950"/>
          <p14:tracePt t="144329" x="6600825" y="5829300"/>
          <p14:tracePt t="144345" x="6611938" y="5835650"/>
          <p14:tracePt t="144362" x="6623050" y="5846763"/>
          <p14:tracePt t="144379" x="6635750" y="5851525"/>
          <p14:tracePt t="144396" x="6646863" y="5864225"/>
          <p14:tracePt t="144433" x="6651625" y="5864225"/>
          <p14:tracePt t="144445" x="6651625" y="5868988"/>
          <p14:tracePt t="144464" x="6657975" y="5868988"/>
          <p14:tracePt t="144472" x="6664325" y="5875338"/>
          <p14:tracePt t="144496" x="6669088" y="5875338"/>
          <p14:tracePt t="144936" x="6669088" y="5880100"/>
          <p14:tracePt t="144984" x="6669088" y="5886450"/>
          <p14:tracePt t="145000" x="6664325" y="5886450"/>
          <p14:tracePt t="145008" x="6664325" y="5892800"/>
          <p14:tracePt t="145013" x="6657975" y="5892800"/>
          <p14:tracePt t="145029" x="6651625" y="5897563"/>
          <p14:tracePt t="145045" x="6651625" y="5903913"/>
          <p14:tracePt t="145062" x="6646863" y="5903913"/>
          <p14:tracePt t="145079" x="6640513" y="5903913"/>
          <p14:tracePt t="145095" x="6635750" y="5903913"/>
          <p14:tracePt t="145112" x="6629400" y="5908675"/>
          <p14:tracePt t="145129" x="6623050" y="5908675"/>
          <p14:tracePt t="145145" x="6618288" y="5908675"/>
          <p14:tracePt t="145192" x="6611938" y="5908675"/>
          <p14:tracePt t="145200" x="6611938" y="5915025"/>
          <p14:tracePt t="147150" x="0" y="0"/>
        </p14:tracePtLst>
        <p14:tracePtLst>
          <p14:tracePt t="151104" x="5851525" y="6018213"/>
          <p14:tracePt t="151200" x="5857875" y="6018213"/>
          <p14:tracePt t="151224" x="5864225" y="6018213"/>
          <p14:tracePt t="151240" x="5897563" y="6011863"/>
          <p14:tracePt t="151256" x="5932488" y="6011863"/>
          <p14:tracePt t="151280" x="5978525" y="6011863"/>
          <p14:tracePt t="151296" x="6046788" y="6011863"/>
          <p14:tracePt t="151312" x="6108700" y="6011863"/>
          <p14:tracePt t="151328" x="6172200" y="6007100"/>
          <p14:tracePt t="151344" x="6240463" y="6007100"/>
          <p14:tracePt t="151360" x="6303963" y="6007100"/>
          <p14:tracePt t="151376" x="6361113" y="6007100"/>
          <p14:tracePt t="151392" x="6400800" y="6007100"/>
          <p14:tracePt t="151408" x="6446838" y="6000750"/>
          <p14:tracePt t="151424" x="6497638" y="6000750"/>
          <p14:tracePt t="151456" x="6532563" y="6000750"/>
          <p14:tracePt t="151457" x="6565900" y="6000750"/>
          <p14:tracePt t="151473" x="6600825" y="6000750"/>
          <p14:tracePt t="151490" x="6651625" y="6000750"/>
          <p14:tracePt t="151506" x="6697663" y="6000750"/>
          <p14:tracePt t="151523" x="6761163" y="6000750"/>
          <p14:tracePt t="151540" x="6818313" y="6000750"/>
          <p14:tracePt t="151557" x="6875463" y="6000750"/>
          <p14:tracePt t="151573" x="6926263" y="5994400"/>
          <p14:tracePt t="151590" x="6972300" y="5994400"/>
          <p14:tracePt t="151607" x="7007225" y="5989638"/>
          <p14:tracePt t="151623" x="7058025" y="5989638"/>
          <p14:tracePt t="151640" x="7075488" y="5989638"/>
          <p14:tracePt t="151657" x="7092950" y="5989638"/>
          <p14:tracePt t="151673" x="7104063" y="5989638"/>
          <p14:tracePt t="151690" x="7115175" y="5989638"/>
          <p14:tracePt t="152040" x="7121525" y="5989638"/>
          <p14:tracePt t="152040" x="7126288" y="5989638"/>
          <p14:tracePt t="152056" x="7137400" y="5989638"/>
          <p14:tracePt t="152074" x="7150100" y="5983288"/>
          <p14:tracePt t="152090" x="7161213" y="5983288"/>
          <p14:tracePt t="152107" x="7172325" y="5983288"/>
          <p14:tracePt t="152123" x="7178675" y="5983288"/>
          <p14:tracePt t="152140" x="7189788" y="5983288"/>
          <p14:tracePt t="152156" x="7200900" y="5983288"/>
          <p14:tracePt t="152174" x="7218363" y="5983288"/>
          <p14:tracePt t="152190" x="7229475" y="5983288"/>
          <p14:tracePt t="152207" x="7258050" y="5983288"/>
          <p14:tracePt t="152223" x="7304088" y="5983288"/>
          <p14:tracePt t="152240" x="7332663" y="5978525"/>
          <p14:tracePt t="152256" x="7361238" y="5978525"/>
          <p14:tracePt t="152273" x="7389813" y="5972175"/>
          <p14:tracePt t="152290" x="7412038" y="5972175"/>
          <p14:tracePt t="152307" x="7435850" y="5972175"/>
          <p14:tracePt t="152323" x="7446963" y="5972175"/>
          <p14:tracePt t="152340" x="7458075" y="5972175"/>
          <p14:tracePt t="152356" x="7464425" y="5972175"/>
          <p14:tracePt t="153960" x="7458075" y="5972175"/>
          <p14:tracePt t="153967" x="7451725" y="5972175"/>
          <p14:tracePt t="153984" x="7446963" y="5972175"/>
          <p14:tracePt t="153990" x="7407275" y="5972175"/>
          <p14:tracePt t="154006" x="7361238" y="5972175"/>
          <p14:tracePt t="154023" x="7269163" y="5972175"/>
          <p14:tracePt t="154040" x="7178675" y="5972175"/>
          <p14:tracePt t="154057" x="7108825" y="5972175"/>
          <p14:tracePt t="154073" x="7040563" y="5972175"/>
          <p14:tracePt t="154090" x="6965950" y="5972175"/>
          <p14:tracePt t="154106" x="6897688" y="5972175"/>
          <p14:tracePt t="154124" x="6840538" y="5972175"/>
          <p14:tracePt t="154139" x="6765925" y="5972175"/>
          <p14:tracePt t="154157" x="6697663" y="5972175"/>
          <p14:tracePt t="154173" x="6618288" y="5972175"/>
          <p14:tracePt t="154190" x="6537325" y="5972175"/>
          <p14:tracePt t="154206" x="6464300" y="5972175"/>
          <p14:tracePt t="154206" x="6411913" y="5978525"/>
          <p14:tracePt t="154224" x="6321425" y="5978525"/>
          <p14:tracePt t="154240" x="6223000" y="5983288"/>
          <p14:tracePt t="154257" x="6132513" y="5983288"/>
          <p14:tracePt t="154273" x="6029325" y="5983288"/>
          <p14:tracePt t="154290" x="5921375" y="5983288"/>
          <p14:tracePt t="154306" x="5811838" y="5983288"/>
          <p14:tracePt t="154323" x="5697538" y="5978525"/>
          <p14:tracePt t="154339" x="5607050" y="5972175"/>
          <p14:tracePt t="154357" x="5521325" y="5965825"/>
          <p14:tracePt t="154373" x="5440363" y="5965825"/>
          <p14:tracePt t="154390" x="5383213" y="5965825"/>
          <p14:tracePt t="154406" x="5332413" y="5961063"/>
          <p14:tracePt t="154423" x="5280025" y="5961063"/>
          <p14:tracePt t="154440" x="5257800" y="5961063"/>
          <p14:tracePt t="154456" x="5240338" y="5961063"/>
          <p14:tracePt t="154473" x="5235575" y="5961063"/>
          <p14:tracePt t="154490" x="5235575" y="5954713"/>
          <p14:tracePt t="154736" x="5229225" y="5954713"/>
          <p14:tracePt t="154743" x="5222875" y="5954713"/>
          <p14:tracePt t="154756" x="5194300" y="5954713"/>
          <p14:tracePt t="154773" x="5172075" y="5954713"/>
          <p14:tracePt t="154790" x="5143500" y="5954713"/>
          <p14:tracePt t="154806" x="5108575" y="5954713"/>
          <p14:tracePt t="154806" x="5097463" y="5954713"/>
          <p14:tracePt t="154823" x="5075238" y="5954713"/>
          <p14:tracePt t="154840" x="5051425" y="5954713"/>
          <p14:tracePt t="154856" x="5040313" y="5954713"/>
          <p14:tracePt t="154873" x="5035550" y="5954713"/>
          <p14:tracePt t="155128" x="5035550" y="5949950"/>
          <p14:tracePt t="155167" x="5046663" y="5949950"/>
          <p14:tracePt t="155172" x="5080000" y="5949950"/>
          <p14:tracePt t="155189" x="5143500" y="5949950"/>
          <p14:tracePt t="155207" x="5211763" y="5943600"/>
          <p14:tracePt t="155223" x="5378450" y="5943600"/>
          <p14:tracePt t="155240" x="5526088" y="5943600"/>
          <p14:tracePt t="155256" x="5686425" y="5937250"/>
          <p14:tracePt t="155273" x="5880100" y="5937250"/>
          <p14:tracePt t="155289" x="6086475" y="5937250"/>
          <p14:tracePt t="155307" x="6297613" y="5937250"/>
          <p14:tracePt t="155323" x="6526213" y="5932488"/>
          <p14:tracePt t="155340" x="6765925" y="5932488"/>
          <p14:tracePt t="155356" x="6961188" y="5932488"/>
          <p14:tracePt t="155373" x="7143750" y="5932488"/>
          <p14:tracePt t="155389" x="7321550" y="5932488"/>
          <p14:tracePt t="155407" x="7486650" y="5932488"/>
          <p14:tracePt t="155423" x="7664450" y="5937250"/>
          <p14:tracePt t="155440" x="7743825" y="5937250"/>
          <p14:tracePt t="155456" x="7783513" y="5937250"/>
          <p14:tracePt t="155473" x="7818438" y="5937250"/>
          <p14:tracePt t="155489" x="7829550" y="5943600"/>
          <p14:tracePt t="155507" x="7840663" y="5943600"/>
          <p14:tracePt t="155523" x="7847013" y="5943600"/>
          <p14:tracePt t="155559" x="7847013" y="5949950"/>
          <p14:tracePt t="155631" x="7851775" y="5949950"/>
          <p14:tracePt t="155751" x="7858125" y="5949950"/>
          <p14:tracePt t="155773" x="7864475" y="5949950"/>
          <p14:tracePt t="155773" x="7886700" y="5949950"/>
          <p14:tracePt t="155789" x="7904163" y="5954713"/>
          <p14:tracePt t="155807" x="7926388" y="5954713"/>
          <p14:tracePt t="155823" x="7937500" y="5954713"/>
          <p14:tracePt t="157023" x="0" y="0"/>
        </p14:tracePtLst>
        <p14:tracePtLst>
          <p14:tracePt t="167796" x="8458200" y="3325813"/>
          <p14:tracePt t="167912" x="8458200" y="3332163"/>
          <p14:tracePt t="167923" x="8458200" y="3336925"/>
          <p14:tracePt t="167928" x="8458200" y="3354388"/>
          <p14:tracePt t="167944" x="8458200" y="3378200"/>
          <p14:tracePt t="167960" x="8458200" y="3411538"/>
          <p14:tracePt t="167976" x="8458200" y="3446463"/>
          <p14:tracePt t="167992" x="8464550" y="3475038"/>
          <p14:tracePt t="168006" x="8469313" y="3508375"/>
          <p14:tracePt t="168024" x="8475663" y="3532188"/>
          <p14:tracePt t="168040" x="8475663" y="3578225"/>
          <p14:tracePt t="168058" x="8480425" y="3606800"/>
          <p14:tracePt t="168080" x="8486775" y="3635375"/>
          <p14:tracePt t="168096" x="8493125" y="3668713"/>
          <p14:tracePt t="168112" x="8497888" y="3703638"/>
          <p14:tracePt t="168124" x="8504238" y="3736975"/>
          <p14:tracePt t="168139" x="8515350" y="3783013"/>
          <p14:tracePt t="168156" x="8526463" y="3822700"/>
          <p14:tracePt t="168173" x="8537575" y="3868738"/>
          <p14:tracePt t="168189" x="8543925" y="3921125"/>
          <p14:tracePt t="168206" x="8550275" y="3960813"/>
          <p14:tracePt t="168224" x="8550275" y="4011613"/>
          <p14:tracePt t="168240" x="8555038" y="4075113"/>
          <p14:tracePt t="168257" x="8561388" y="4108450"/>
          <p14:tracePt t="168273" x="8561388" y="4137025"/>
          <p14:tracePt t="168290" x="8566150" y="4160838"/>
          <p14:tracePt t="168307" x="8566150" y="4183063"/>
          <p14:tracePt t="168323" x="8566150" y="4200525"/>
          <p14:tracePt t="168339" x="8566150" y="4217988"/>
          <p14:tracePt t="168357" x="8566150" y="4229100"/>
          <p14:tracePt t="168373" x="8566150" y="4246563"/>
          <p14:tracePt t="168390" x="8566150" y="4251325"/>
          <p14:tracePt t="169792" x="8572500" y="4257675"/>
          <p14:tracePt t="169800" x="8578850" y="4264025"/>
          <p14:tracePt t="169807" x="8578850" y="4268788"/>
          <p14:tracePt t="170016" x="8578850" y="4264025"/>
          <p14:tracePt t="170023" x="8578850" y="4222750"/>
          <p14:tracePt t="170040" x="8578850" y="4171950"/>
          <p14:tracePt t="170056" x="8566150" y="4108450"/>
          <p14:tracePt t="170073" x="8543925" y="4040188"/>
          <p14:tracePt t="170089" x="8521700" y="3960813"/>
          <p14:tracePt t="170106" x="8486775" y="3875088"/>
          <p14:tracePt t="170123" x="8469313" y="3806825"/>
          <p14:tracePt t="170140" x="8458200" y="3749675"/>
          <p14:tracePt t="170156" x="8447088" y="3697288"/>
          <p14:tracePt t="170173" x="8440738" y="3663950"/>
          <p14:tracePt t="170189" x="8440738" y="3629025"/>
          <p14:tracePt t="170207" x="8440738" y="3594100"/>
          <p14:tracePt t="170223" x="8451850" y="3582988"/>
          <p14:tracePt t="170240" x="8464550" y="3582988"/>
          <p14:tracePt t="170256" x="8469313" y="3582988"/>
          <p14:tracePt t="170639" x="8475663" y="3582988"/>
          <p14:tracePt t="170656" x="8475663" y="3578225"/>
          <p14:tracePt t="170657" x="8480425" y="3578225"/>
          <p14:tracePt t="170673" x="8486775" y="3571875"/>
          <p14:tracePt t="170689" x="8486775" y="3565525"/>
          <p14:tracePt t="170706" x="8486775" y="3560763"/>
          <p14:tracePt t="170723" x="8493125" y="3560763"/>
          <p14:tracePt t="170739" x="8493125" y="3554413"/>
          <p14:tracePt t="170756" x="8493125" y="3549650"/>
          <p14:tracePt t="170773" x="8493125" y="3543300"/>
          <p14:tracePt t="170789" x="8493125" y="3532188"/>
          <p14:tracePt t="170807" x="8493125" y="3525838"/>
          <p14:tracePt t="170823" x="8493125" y="3508375"/>
          <p14:tracePt t="170823" x="8493125" y="3497263"/>
          <p14:tracePt t="170840" x="8480425" y="3479800"/>
          <p14:tracePt t="170856" x="8469313" y="3451225"/>
          <p14:tracePt t="170873" x="8458200" y="3411538"/>
          <p14:tracePt t="170889" x="8447088" y="3365500"/>
          <p14:tracePt t="170906" x="8429625" y="3297238"/>
          <p14:tracePt t="170923" x="8401050" y="3235325"/>
          <p14:tracePt t="170940" x="8366125" y="3160713"/>
          <p14:tracePt t="170956" x="8337550" y="3092450"/>
          <p14:tracePt t="170973" x="8308975" y="3022600"/>
          <p14:tracePt t="170989" x="8293100" y="2978150"/>
          <p14:tracePt t="171007" x="8275638" y="2936875"/>
          <p14:tracePt t="171023" x="8258175" y="2897188"/>
          <p14:tracePt t="171023" x="8247063" y="2868613"/>
          <p14:tracePt t="171040" x="8218488" y="2828925"/>
          <p14:tracePt t="171056" x="8183563" y="2782888"/>
          <p14:tracePt t="171073" x="8154988" y="2743200"/>
          <p14:tracePt t="171089" x="8132763" y="2708275"/>
          <p14:tracePt t="171106" x="8104188" y="2679700"/>
          <p14:tracePt t="171122" x="8075613" y="2657475"/>
          <p14:tracePt t="171139" x="8040688" y="2628900"/>
          <p14:tracePt t="171156" x="7972425" y="2589213"/>
          <p14:tracePt t="171173" x="7908925" y="2549525"/>
          <p14:tracePt t="171189" x="7864475" y="2520950"/>
          <p14:tracePt t="171206" x="7812088" y="2503488"/>
          <p14:tracePt t="171223" x="7697788" y="2474913"/>
          <p14:tracePt t="171240" x="7646988" y="2457450"/>
          <p14:tracePt t="171256" x="7607300" y="2451100"/>
          <p14:tracePt t="171273" x="7578725" y="2451100"/>
          <p14:tracePt t="171289" x="7561263" y="2451100"/>
          <p14:tracePt t="171306" x="7554913" y="2451100"/>
          <p14:tracePt t="171323" x="7543800" y="2451100"/>
          <p14:tracePt t="171339" x="7537450" y="2451100"/>
          <p14:tracePt t="171357" x="7521575" y="2451100"/>
          <p14:tracePt t="171373" x="7504113" y="2463800"/>
          <p14:tracePt t="171389" x="7480300" y="2474913"/>
          <p14:tracePt t="171406" x="7464425" y="2492375"/>
          <p14:tracePt t="171422" x="7440613" y="2514600"/>
          <p14:tracePt t="171422" x="7429500" y="2525713"/>
          <p14:tracePt t="171440" x="7412038" y="2560638"/>
          <p14:tracePt t="171456" x="7389813" y="2606675"/>
          <p14:tracePt t="171473" x="7378700" y="2663825"/>
          <p14:tracePt t="171489" x="7361238" y="2749550"/>
          <p14:tracePt t="171506" x="7343775" y="2851150"/>
          <p14:tracePt t="171523" x="7326313" y="2982913"/>
          <p14:tracePt t="171539" x="7315200" y="3132138"/>
          <p14:tracePt t="171557" x="7304088" y="3286125"/>
          <p14:tracePt t="171572" x="7292975" y="3451225"/>
          <p14:tracePt t="171590" x="7286625" y="3606800"/>
          <p14:tracePt t="171606" x="7280275" y="3760788"/>
          <p14:tracePt t="171623" x="7275513" y="3925888"/>
          <p14:tracePt t="171639" x="7246938" y="4200525"/>
          <p14:tracePt t="171656" x="7240588" y="4394200"/>
          <p14:tracePt t="171672" x="7240588" y="4651375"/>
          <p14:tracePt t="171690" x="7235825" y="4908550"/>
          <p14:tracePt t="171706" x="7235825" y="5165725"/>
          <p14:tracePt t="171723" x="7235825" y="5383213"/>
          <p14:tracePt t="171739" x="7240588" y="5594350"/>
          <p14:tracePt t="171756" x="7240588" y="5789613"/>
          <p14:tracePt t="171772" x="7246938" y="5954713"/>
          <p14:tracePt t="171789" x="7251700" y="6092825"/>
          <p14:tracePt t="171806" x="7258050" y="6189663"/>
          <p14:tracePt t="171823" x="7264400" y="6251575"/>
          <p14:tracePt t="171839" x="7264400" y="6303963"/>
          <p14:tracePt t="171856" x="7264400" y="6315075"/>
          <p14:tracePt t="172304" x="7269163" y="6315075"/>
          <p14:tracePt t="172311" x="7269163" y="6308725"/>
          <p14:tracePt t="172323" x="7275513" y="6308725"/>
          <p14:tracePt t="172339" x="7280275" y="6308725"/>
          <p14:tracePt t="172356" x="7286625" y="6303963"/>
          <p14:tracePt t="172392" x="7286625" y="6308725"/>
          <p14:tracePt t="172392" x="7286625" y="6315075"/>
          <p14:tracePt t="172406" x="7297738" y="6337300"/>
          <p14:tracePt t="172927" x="7297738" y="6332538"/>
          <p14:tracePt t="172935" x="7297738" y="6321425"/>
          <p14:tracePt t="172942" x="7292975" y="6286500"/>
          <p14:tracePt t="172956" x="7286625" y="6229350"/>
          <p14:tracePt t="172972" x="7275513" y="6149975"/>
          <p14:tracePt t="172989" x="7269163" y="6040438"/>
          <p14:tracePt t="173006" x="7264400" y="5897563"/>
          <p14:tracePt t="173023" x="7246938" y="5721350"/>
          <p14:tracePt t="173039" x="7183438" y="5354638"/>
          <p14:tracePt t="173056" x="7108825" y="5040313"/>
          <p14:tracePt t="173072" x="7023100" y="4708525"/>
          <p14:tracePt t="173089" x="6937375" y="4394200"/>
          <p14:tracePt t="173106" x="6875463" y="4097338"/>
          <p14:tracePt t="173123" x="6778625" y="3822700"/>
          <p14:tracePt t="173139" x="6686550" y="3571875"/>
          <p14:tracePt t="173156" x="6583363" y="3336925"/>
          <p14:tracePt t="173172" x="6480175" y="3097213"/>
          <p14:tracePt t="173189" x="6389688" y="2879725"/>
          <p14:tracePt t="173206" x="6343650" y="2732088"/>
          <p14:tracePt t="173222" x="6297613" y="2593975"/>
          <p14:tracePt t="173222" x="6286500" y="2532063"/>
          <p14:tracePt t="173240" x="6240463" y="2400300"/>
          <p14:tracePt t="173256" x="6189663" y="2286000"/>
          <p14:tracePt t="173273" x="6143625" y="2189163"/>
          <p14:tracePt t="173289" x="6097588" y="2103438"/>
          <p14:tracePt t="173306" x="6069013" y="2039938"/>
          <p14:tracePt t="173322" x="6057900" y="2006600"/>
          <p14:tracePt t="173340" x="6040438" y="1965325"/>
          <p14:tracePt t="173356" x="6018213" y="1931988"/>
          <p14:tracePt t="173373" x="6000750" y="1897063"/>
          <p14:tracePt t="173390" x="5978525" y="1868488"/>
          <p14:tracePt t="173406" x="5972175" y="1851025"/>
          <p14:tracePt t="173422" x="5972175" y="1846263"/>
          <p14:tracePt t="173543" x="5978525" y="1851025"/>
          <p14:tracePt t="173552" x="5983288" y="1863725"/>
          <p14:tracePt t="173560" x="6018213" y="1914525"/>
          <p14:tracePt t="173573" x="6064250" y="1989138"/>
          <p14:tracePt t="173589" x="6108700" y="2074863"/>
          <p14:tracePt t="173606" x="6154738" y="2165350"/>
          <p14:tracePt t="173622" x="6183313" y="2268538"/>
          <p14:tracePt t="173640" x="6189663" y="2308225"/>
          <p14:tracePt t="173656" x="6189663" y="2343150"/>
          <p14:tracePt t="173673" x="6189663" y="2371725"/>
          <p14:tracePt t="173689" x="6189663" y="2382838"/>
          <p14:tracePt t="173706" x="6189663" y="2389188"/>
          <p14:tracePt t="173832" x="6189663" y="2382838"/>
          <p14:tracePt t="173840" x="6194425" y="2382838"/>
          <p14:tracePt t="173840" x="6207125" y="2382838"/>
          <p14:tracePt t="173856" x="6211888" y="2382838"/>
          <p14:tracePt t="173872" x="6223000" y="2382838"/>
          <p14:tracePt t="173911" x="6229350" y="2382838"/>
          <p14:tracePt t="174216" x="6235700" y="2382838"/>
          <p14:tracePt t="174223" x="6240463" y="2389188"/>
          <p14:tracePt t="174229" x="6251575" y="2393950"/>
          <p14:tracePt t="174239" x="6257925" y="2393950"/>
          <p14:tracePt t="174256" x="6257925" y="2400300"/>
          <p14:tracePt t="174295" x="6257925" y="2406650"/>
          <p14:tracePt t="174319" x="6257925" y="2411413"/>
          <p14:tracePt t="174343" x="6257925" y="2417763"/>
          <p14:tracePt t="174351" x="6264275" y="2417763"/>
          <p14:tracePt t="174359" x="6264275" y="2422525"/>
          <p14:tracePt t="174373" x="6269038" y="2435225"/>
          <p14:tracePt t="174389" x="6280150" y="2451100"/>
          <p14:tracePt t="174407" x="6286500" y="2463800"/>
          <p14:tracePt t="174422" x="6297613" y="2474913"/>
          <p14:tracePt t="174422" x="6308725" y="2486025"/>
          <p14:tracePt t="174440" x="6332538" y="2503488"/>
          <p14:tracePt t="174456" x="6361113" y="2514600"/>
          <p14:tracePt t="174473" x="6389688" y="2525713"/>
          <p14:tracePt t="174489" x="6423025" y="2532063"/>
          <p14:tracePt t="174506" x="6446838" y="2532063"/>
          <p14:tracePt t="174522" x="6464300" y="2532063"/>
          <p14:tracePt t="174539" x="6469063" y="2532063"/>
          <p14:tracePt t="174687" x="6469063" y="2536825"/>
          <p14:tracePt t="174719" x="6469063" y="2543175"/>
          <p14:tracePt t="174759" x="6469063" y="2549525"/>
          <p14:tracePt t="174775" x="6464300" y="2554288"/>
          <p14:tracePt t="174791" x="6451600" y="2554288"/>
          <p14:tracePt t="174792" x="6446838" y="2560638"/>
          <p14:tracePt t="174806" x="6429375" y="2565400"/>
          <p14:tracePt t="174822" x="6400800" y="2565400"/>
          <p14:tracePt t="174839" x="6343650" y="2565400"/>
          <p14:tracePt t="174856" x="6280150" y="2565400"/>
          <p14:tracePt t="174872" x="6200775" y="2565400"/>
          <p14:tracePt t="174890" x="6108700" y="2560638"/>
          <p14:tracePt t="174906" x="6018213" y="2554288"/>
          <p14:tracePt t="174923" x="5921375" y="2549525"/>
          <p14:tracePt t="174939" x="5818188" y="2536825"/>
          <p14:tracePt t="174956" x="5737225" y="2532063"/>
          <p14:tracePt t="174972" x="5675313" y="2525713"/>
          <p14:tracePt t="174989" x="5618163" y="2520950"/>
          <p14:tracePt t="175006" x="5561013" y="2514600"/>
          <p14:tracePt t="175023" x="5521325" y="2514600"/>
          <p14:tracePt t="175039" x="5451475" y="2508250"/>
          <p14:tracePt t="175056" x="5422900" y="2503488"/>
          <p14:tracePt t="175072" x="5394325" y="2497138"/>
          <p14:tracePt t="175089" x="5383213" y="2497138"/>
          <p14:tracePt t="175106" x="5360988" y="2497138"/>
          <p14:tracePt t="175123" x="5343525" y="2497138"/>
          <p14:tracePt t="175139" x="5314950" y="2492375"/>
          <p14:tracePt t="175156" x="5297488" y="2492375"/>
          <p14:tracePt t="175172" x="5264150" y="2486025"/>
          <p14:tracePt t="175189" x="5240338" y="2486025"/>
          <p14:tracePt t="175206" x="5211763" y="2479675"/>
          <p14:tracePt t="175223" x="5194300" y="2479675"/>
          <p14:tracePt t="175239" x="5183188" y="2479675"/>
          <p14:tracePt t="175351" x="5178425" y="2479675"/>
          <p14:tracePt t="175367" x="5172075" y="2479675"/>
          <p14:tracePt t="175375" x="5160963" y="2497138"/>
          <p14:tracePt t="175390" x="5143500" y="2514600"/>
          <p14:tracePt t="175406" x="5126038" y="2536825"/>
          <p14:tracePt t="175422" x="5114925" y="2560638"/>
          <p14:tracePt t="175439" x="5103813" y="2600325"/>
          <p14:tracePt t="175456" x="5092700" y="2628900"/>
          <p14:tracePt t="175472" x="5086350" y="2663825"/>
          <p14:tracePt t="175489" x="5086350" y="2692400"/>
          <p14:tracePt t="175506" x="5080000" y="2732088"/>
          <p14:tracePt t="175523" x="5080000" y="2760663"/>
          <p14:tracePt t="175539" x="5080000" y="2794000"/>
          <p14:tracePt t="175556" x="5080000" y="2822575"/>
          <p14:tracePt t="175572" x="5080000" y="2868613"/>
          <p14:tracePt t="175589" x="5080000" y="2903538"/>
          <p14:tracePt t="175606" x="5080000" y="2949575"/>
          <p14:tracePt t="175623" x="5080000" y="3000375"/>
          <p14:tracePt t="175639" x="5080000" y="3068638"/>
          <p14:tracePt t="175656" x="5080000" y="3114675"/>
          <p14:tracePt t="175672" x="5080000" y="3165475"/>
          <p14:tracePt t="175689" x="5080000" y="3217863"/>
          <p14:tracePt t="175706" x="5080000" y="3268663"/>
          <p14:tracePt t="175723" x="5080000" y="3325813"/>
          <p14:tracePt t="175739" x="5080000" y="3400425"/>
          <p14:tracePt t="175756" x="5080000" y="3468688"/>
          <p14:tracePt t="175772" x="5080000" y="3549650"/>
          <p14:tracePt t="175789" x="5080000" y="3622675"/>
          <p14:tracePt t="175806" x="5080000" y="3708400"/>
          <p14:tracePt t="175806" x="5080000" y="3749675"/>
          <p14:tracePt t="175823" x="5080000" y="3783013"/>
          <p14:tracePt t="175839" x="5080000" y="3908425"/>
          <p14:tracePt t="175856" x="5080000" y="4000500"/>
          <p14:tracePt t="175872" x="5086350" y="4092575"/>
          <p14:tracePt t="175889" x="5092700" y="4178300"/>
          <p14:tracePt t="175906" x="5097463" y="4257675"/>
          <p14:tracePt t="175923" x="5097463" y="4332288"/>
          <p14:tracePt t="175939" x="5097463" y="4400550"/>
          <p14:tracePt t="175956" x="5097463" y="4475163"/>
          <p14:tracePt t="175972" x="5108575" y="4549775"/>
          <p14:tracePt t="175989" x="5114925" y="4618038"/>
          <p14:tracePt t="176006" x="5121275" y="4697413"/>
          <p14:tracePt t="176023" x="5126038" y="4778375"/>
          <p14:tracePt t="176039" x="5137150" y="4897438"/>
          <p14:tracePt t="176056" x="5149850" y="4965700"/>
          <p14:tracePt t="176072" x="5160963" y="5035550"/>
          <p14:tracePt t="176089" x="5178425" y="5103813"/>
          <p14:tracePt t="176106" x="5194300" y="5154613"/>
          <p14:tracePt t="176122" x="5207000" y="5189538"/>
          <p14:tracePt t="176139" x="5218113" y="5207000"/>
          <p14:tracePt t="176156" x="5218113" y="5211763"/>
          <p14:tracePt t="176335" x="5222875" y="5211763"/>
          <p14:tracePt t="176340" x="5229225" y="5211763"/>
          <p14:tracePt t="176356" x="5235575" y="5211763"/>
          <p14:tracePt t="176895" x="5240338" y="5211763"/>
          <p14:tracePt t="176911" x="5240338" y="5207000"/>
          <p14:tracePt t="176922" x="5251450" y="5194300"/>
          <p14:tracePt t="176927" x="5275263" y="5165725"/>
          <p14:tracePt t="176940" x="5321300" y="5103813"/>
          <p14:tracePt t="176956" x="5383213" y="5022850"/>
          <p14:tracePt t="176973" x="5497513" y="4926013"/>
          <p14:tracePt t="176989" x="5640388" y="4822825"/>
          <p14:tracePt t="177006" x="5840413" y="4708525"/>
          <p14:tracePt t="177022" x="6086475" y="4578350"/>
          <p14:tracePt t="177022" x="6229350" y="4503738"/>
          <p14:tracePt t="177040" x="6486525" y="4360863"/>
          <p14:tracePt t="177055" x="6732588" y="4229100"/>
          <p14:tracePt t="177073" x="6965950" y="4097338"/>
          <p14:tracePt t="177089" x="7132638" y="4006850"/>
          <p14:tracePt t="177106" x="7292975" y="3937000"/>
          <p14:tracePt t="177122" x="7440613" y="3875088"/>
          <p14:tracePt t="177139" x="7561263" y="3811588"/>
          <p14:tracePt t="177155" x="7664450" y="3760788"/>
          <p14:tracePt t="177173" x="7754938" y="3725863"/>
          <p14:tracePt t="177189" x="7823200" y="3686175"/>
          <p14:tracePt t="177206" x="7886700" y="3651250"/>
          <p14:tracePt t="177222" x="7932738" y="3617913"/>
          <p14:tracePt t="177222" x="7950200" y="3606800"/>
          <p14:tracePt t="177239" x="7978775" y="3578225"/>
          <p14:tracePt t="177255" x="7994650" y="3554413"/>
          <p14:tracePt t="177273" x="8012113" y="3532188"/>
          <p14:tracePt t="177289" x="8029575" y="3503613"/>
          <p14:tracePt t="177306" x="8040688" y="3486150"/>
          <p14:tracePt t="177322" x="8064500" y="3457575"/>
          <p14:tracePt t="177339" x="8080375" y="3435350"/>
          <p14:tracePt t="177355" x="8097838" y="3406775"/>
          <p14:tracePt t="177373" x="8115300" y="3371850"/>
          <p14:tracePt t="177389" x="8137525" y="3349625"/>
          <p14:tracePt t="177406" x="8166100" y="3314700"/>
          <p14:tracePt t="177422" x="8189913" y="3279775"/>
          <p14:tracePt t="177422" x="8212138" y="3257550"/>
          <p14:tracePt t="177440" x="8247063" y="3222625"/>
          <p14:tracePt t="177455" x="8280400" y="3189288"/>
          <p14:tracePt t="177472" x="8315325" y="3154363"/>
          <p14:tracePt t="177489" x="8343900" y="3121025"/>
          <p14:tracePt t="177506" x="8372475" y="3092450"/>
          <p14:tracePt t="177522" x="8394700" y="3068638"/>
          <p14:tracePt t="177539" x="8412163" y="3051175"/>
          <p14:tracePt t="177555" x="8423275" y="3035300"/>
          <p14:tracePt t="177573" x="8435975" y="3017838"/>
          <p14:tracePt t="177589" x="8440738" y="3006725"/>
          <p14:tracePt t="177606" x="8447088" y="3000375"/>
          <p14:tracePt t="177622" x="8451850" y="2994025"/>
          <p14:tracePt t="177639" x="8451850" y="2989263"/>
          <p14:tracePt t="177655" x="8458200" y="2982913"/>
          <p14:tracePt t="177672" x="8458200" y="2978150"/>
          <p14:tracePt t="177689" x="8458200" y="2971800"/>
          <p14:tracePt t="177706" x="8464550" y="2954338"/>
          <p14:tracePt t="177722" x="8469313" y="2936875"/>
          <p14:tracePt t="177739" x="8469313" y="2925763"/>
          <p14:tracePt t="177755" x="8469313" y="2897188"/>
          <p14:tracePt t="177773" x="8469313" y="2874963"/>
          <p14:tracePt t="177789" x="8469313" y="2846388"/>
          <p14:tracePt t="177806" x="8469313" y="2817813"/>
          <p14:tracePt t="177822" x="8475663" y="2794000"/>
          <p14:tracePt t="177822" x="8475663" y="2782888"/>
          <p14:tracePt t="177840" x="8475663" y="2754313"/>
          <p14:tracePt t="177855" x="8475663" y="2732088"/>
          <p14:tracePt t="177872" x="8475663" y="2703513"/>
          <p14:tracePt t="177889" x="8475663" y="2679700"/>
          <p14:tracePt t="177906" x="8475663" y="2651125"/>
          <p14:tracePt t="177922" x="8469313" y="2622550"/>
          <p14:tracePt t="177939" x="8464550" y="2606675"/>
          <p14:tracePt t="177956" x="8464550" y="2582863"/>
          <p14:tracePt t="177972" x="8458200" y="2565400"/>
          <p14:tracePt t="177989" x="8458200" y="2554288"/>
          <p14:tracePt t="178006" x="8458200" y="2543175"/>
          <p14:tracePt t="178022" x="8458200" y="2532063"/>
          <p14:tracePt t="178022" x="8458200" y="2525713"/>
          <p14:tracePt t="178039" x="8458200" y="2520950"/>
          <p14:tracePt t="178055" x="8458200" y="2514600"/>
          <p14:tracePt t="178072" x="8451850" y="2508250"/>
          <p14:tracePt t="178263" x="8451850" y="2514600"/>
          <p14:tracePt t="178271" x="8451850" y="2532063"/>
          <p14:tracePt t="178289" x="8451850" y="2543175"/>
          <p14:tracePt t="178305" x="8451850" y="2549525"/>
          <p14:tracePt t="178439" x="8451850" y="2554288"/>
          <p14:tracePt t="178471" x="8451850" y="2560638"/>
          <p14:tracePt t="178478" x="8451850" y="2565400"/>
          <p14:tracePt t="179432" x="8458200" y="2565400"/>
          <p14:tracePt t="179444" x="8464550" y="2565400"/>
          <p14:tracePt t="179736" x="8458200" y="2565400"/>
          <p14:tracePt t="179768" x="8451850" y="2565400"/>
          <p14:tracePt t="179792" x="8447088" y="2565400"/>
          <p14:tracePt t="179792" x="8440738" y="2565400"/>
          <p14:tracePt t="179806" x="8412163" y="2565400"/>
          <p14:tracePt t="179823" x="8361363" y="2565400"/>
          <p14:tracePt t="179840" x="8212138" y="2560638"/>
          <p14:tracePt t="179856" x="8104188" y="2560638"/>
          <p14:tracePt t="179874" x="7994650" y="2560638"/>
          <p14:tracePt t="179890" x="7897813" y="2560638"/>
          <p14:tracePt t="179907" x="7812088" y="2560638"/>
          <p14:tracePt t="179923" x="7726363" y="2560638"/>
          <p14:tracePt t="179940" x="7646988" y="2560638"/>
          <p14:tracePt t="179956" x="7566025" y="2560638"/>
          <p14:tracePt t="179973" x="7493000" y="2554288"/>
          <p14:tracePt t="179990" x="7418388" y="2549525"/>
          <p14:tracePt t="180007" x="7332663" y="2543175"/>
          <p14:tracePt t="180023" x="7251700" y="2536825"/>
          <p14:tracePt t="180023" x="7212013" y="2532063"/>
          <p14:tracePt t="180040" x="7154863" y="2525713"/>
          <p14:tracePt t="180056" x="7126288" y="2525713"/>
          <p14:tracePt t="180074" x="7115175" y="2520950"/>
          <p14:tracePt t="180090" x="7104063" y="2520950"/>
          <p14:tracePt t="180107" x="7097713" y="2520950"/>
          <p14:tracePt t="180123" x="7092950" y="2520950"/>
          <p14:tracePt t="180472" x="7097713" y="2520950"/>
          <p14:tracePt t="180480" x="7115175" y="2520950"/>
          <p14:tracePt t="180490" x="7132638" y="2520950"/>
          <p14:tracePt t="180508" x="7143750" y="2520950"/>
          <p14:tracePt t="180523" x="7172325" y="2520950"/>
          <p14:tracePt t="180540" x="7194550" y="2520950"/>
          <p14:tracePt t="180556" x="7218363" y="2520950"/>
          <p14:tracePt t="180574" x="7246938" y="2525713"/>
          <p14:tracePt t="180589" x="7275513" y="2532063"/>
          <p14:tracePt t="180607" x="7304088" y="2536825"/>
          <p14:tracePt t="180623" x="7321550" y="2543175"/>
          <p14:tracePt t="180623" x="7337425" y="2543175"/>
          <p14:tracePt t="180640" x="7354888" y="2549525"/>
          <p14:tracePt t="180656" x="7372350" y="2554288"/>
          <p14:tracePt t="180674" x="7383463" y="2554288"/>
          <p14:tracePt t="180690" x="7400925" y="2560638"/>
          <p14:tracePt t="180707" x="7423150" y="2560638"/>
          <p14:tracePt t="180723" x="7446963" y="2560638"/>
          <p14:tracePt t="180740" x="7464425" y="2565400"/>
          <p14:tracePt t="180756" x="7480300" y="2565400"/>
          <p14:tracePt t="180774" x="7497763" y="2565400"/>
          <p14:tracePt t="180790" x="7504113" y="2571750"/>
          <p14:tracePt t="180807" x="7508875" y="2571750"/>
          <p14:tracePt t="180823" x="7515225" y="2571750"/>
          <p14:tracePt t="180823" x="7521575" y="2571750"/>
          <p14:tracePt t="180840" x="7532688" y="2571750"/>
          <p14:tracePt t="180856" x="7537450" y="2571750"/>
          <p14:tracePt t="180873" x="7550150" y="2571750"/>
          <p14:tracePt t="180976" x="7554913" y="2578100"/>
          <p14:tracePt t="180984" x="7561263" y="2582863"/>
          <p14:tracePt t="180992" x="7572375" y="2593975"/>
          <p14:tracePt t="181007" x="7578725" y="2606675"/>
          <p14:tracePt t="181023" x="7600950" y="2622550"/>
          <p14:tracePt t="181023" x="7607300" y="2628900"/>
          <p14:tracePt t="181040" x="7623175" y="2640013"/>
          <p14:tracePt t="181056" x="7629525" y="2651125"/>
          <p14:tracePt t="181073" x="7640638" y="2663825"/>
          <p14:tracePt t="181089" x="7646988" y="2674938"/>
          <p14:tracePt t="181128" x="7646988" y="2679700"/>
          <p14:tracePt t="181128" x="7651750" y="2679700"/>
          <p14:tracePt t="181328" x="7651750" y="2686050"/>
          <p14:tracePt t="181329" x="7651750" y="2692400"/>
          <p14:tracePt t="181340" x="7658100" y="2720975"/>
          <p14:tracePt t="181358" x="7664450" y="2743200"/>
          <p14:tracePt t="181373" x="7669213" y="2765425"/>
          <p14:tracePt t="181389" x="7675563" y="2782888"/>
          <p14:tracePt t="181406" x="7675563" y="2789238"/>
          <p14:tracePt t="181423" x="7675563" y="2800350"/>
          <p14:tracePt t="181440" x="7680325" y="2800350"/>
          <p14:tracePt t="181968" x="7680325" y="2794000"/>
          <p14:tracePt t="182272" x="7680325" y="2789238"/>
          <p14:tracePt t="182280" x="7675563" y="2789238"/>
          <p14:tracePt t="182312" x="7675563" y="2782888"/>
          <p14:tracePt t="182323" x="7669213" y="2782888"/>
          <p14:tracePt t="182323" x="7664450" y="2782888"/>
          <p14:tracePt t="182339" x="7664450" y="2778125"/>
          <p14:tracePt t="182384" x="7664450" y="2771775"/>
          <p14:tracePt t="182392" x="7658100" y="2771775"/>
          <p14:tracePt t="182416" x="7651750" y="2771775"/>
          <p14:tracePt t="182424" x="7651750" y="2765425"/>
          <p14:tracePt t="182440" x="7640638" y="2765425"/>
          <p14:tracePt t="182447" x="7629525" y="2760663"/>
          <p14:tracePt t="182456" x="7607300" y="2749550"/>
          <p14:tracePt t="182473" x="7572375" y="2736850"/>
          <p14:tracePt t="182489" x="7537450" y="2732088"/>
          <p14:tracePt t="182506" x="7515225" y="2725738"/>
          <p14:tracePt t="182524" x="7493000" y="2720975"/>
          <p14:tracePt t="182539" x="7475538" y="2720975"/>
          <p14:tracePt t="182556" x="7451725" y="2714625"/>
          <p14:tracePt t="182573" x="7435850" y="2703513"/>
          <p14:tracePt t="182590" x="7423150" y="2703513"/>
          <p14:tracePt t="182606" x="7418388" y="2703513"/>
          <p14:tracePt t="182623" x="7418388" y="2697163"/>
          <p14:tracePt t="182639" x="7407275" y="2697163"/>
          <p14:tracePt t="182657" x="7394575" y="2692400"/>
          <p14:tracePt t="182673" x="7372350" y="2686050"/>
          <p14:tracePt t="182689" x="7354888" y="2686050"/>
          <p14:tracePt t="182706" x="7326313" y="2674938"/>
          <p14:tracePt t="182723" x="7297738" y="2668588"/>
          <p14:tracePt t="182739" x="7264400" y="2663825"/>
          <p14:tracePt t="182756" x="7218363" y="2646363"/>
          <p14:tracePt t="182773" x="7172325" y="2628900"/>
          <p14:tracePt t="182790" x="7132638" y="2611438"/>
          <p14:tracePt t="182806" x="7092950" y="2593975"/>
          <p14:tracePt t="182823" x="7069138" y="2571750"/>
          <p14:tracePt t="182839" x="7035800" y="2536825"/>
          <p14:tracePt t="182857" x="7011988" y="2514600"/>
          <p14:tracePt t="182873" x="7000875" y="2492375"/>
          <p14:tracePt t="182889" x="6989763" y="2468563"/>
          <p14:tracePt t="182906" x="6978650" y="2451100"/>
          <p14:tracePt t="182923" x="6965950" y="2435225"/>
          <p14:tracePt t="182939" x="6965950" y="2422525"/>
          <p14:tracePt t="182956" x="6961188" y="2406650"/>
          <p14:tracePt t="182973" x="6954838" y="2393950"/>
          <p14:tracePt t="182989" x="6950075" y="2382838"/>
          <p14:tracePt t="183006" x="6950075" y="2378075"/>
          <p14:tracePt t="183023" x="6943725" y="2365375"/>
          <p14:tracePt t="183039" x="6937375" y="2360613"/>
          <p14:tracePt t="183056" x="6937375" y="2354263"/>
          <p14:tracePt t="183073" x="6937375" y="2349500"/>
          <p14:tracePt t="183112" x="6937375" y="2343150"/>
          <p14:tracePt t="183139" x="6932613" y="2343150"/>
          <p14:tracePt t="183632" x="6932613" y="2336800"/>
          <p14:tracePt t="183648" x="6932613" y="2332038"/>
          <p14:tracePt t="183656" x="6921500" y="2320925"/>
          <p14:tracePt t="183673" x="6921500" y="2308225"/>
          <p14:tracePt t="183689" x="6915150" y="2297113"/>
          <p14:tracePt t="183707" x="6915150" y="2292350"/>
          <p14:tracePt t="183723" x="6915150" y="2286000"/>
          <p14:tracePt t="183739" x="6908800" y="2286000"/>
          <p14:tracePt t="183756" x="6908800" y="2279650"/>
          <p14:tracePt t="183773" x="6904038" y="2279650"/>
          <p14:tracePt t="183840" x="6904038" y="2274888"/>
          <p14:tracePt t="183992" x="6904038" y="2279650"/>
          <p14:tracePt t="184024" x="6904038" y="2286000"/>
          <p14:tracePt t="184040" x="6904038" y="2292350"/>
          <p14:tracePt t="184040" x="6904038" y="2303463"/>
          <p14:tracePt t="184056" x="6904038" y="2320925"/>
          <p14:tracePt t="184073" x="6904038" y="2343150"/>
          <p14:tracePt t="184089" x="6904038" y="2360613"/>
          <p14:tracePt t="184106" x="6904038" y="2389188"/>
          <p14:tracePt t="184123" x="6904038" y="2411413"/>
          <p14:tracePt t="184140" x="6904038" y="2439988"/>
          <p14:tracePt t="184156" x="6904038" y="2468563"/>
          <p14:tracePt t="184173" x="6904038" y="2486025"/>
          <p14:tracePt t="184189" x="6904038" y="2508250"/>
          <p14:tracePt t="184207" x="6904038" y="2520950"/>
          <p14:tracePt t="184223" x="6908800" y="2543175"/>
          <p14:tracePt t="184223" x="6908800" y="2549525"/>
          <p14:tracePt t="184240" x="6915150" y="2571750"/>
          <p14:tracePt t="184256" x="6921500" y="2593975"/>
          <p14:tracePt t="184273" x="6921500" y="2628900"/>
          <p14:tracePt t="184289" x="6926263" y="2657475"/>
          <p14:tracePt t="184306" x="6932613" y="2679700"/>
          <p14:tracePt t="184323" x="6932613" y="2708275"/>
          <p14:tracePt t="184339" x="6937375" y="2732088"/>
          <p14:tracePt t="184356" x="6937375" y="2760663"/>
          <p14:tracePt t="184373" x="6950075" y="2806700"/>
          <p14:tracePt t="184389" x="6961188" y="2857500"/>
          <p14:tracePt t="184407" x="6965950" y="2914650"/>
          <p14:tracePt t="184423" x="6972300" y="2978150"/>
          <p14:tracePt t="184423" x="6978650" y="3017838"/>
          <p14:tracePt t="184440" x="6978650" y="3079750"/>
          <p14:tracePt t="184456" x="6978650" y="3132138"/>
          <p14:tracePt t="184473" x="6978650" y="3171825"/>
          <p14:tracePt t="184489" x="6978650" y="3194050"/>
          <p14:tracePt t="184506" x="6978650" y="3211513"/>
          <p14:tracePt t="184523" x="6978650" y="3217863"/>
          <p14:tracePt t="184540" x="6978650" y="3222625"/>
          <p14:tracePt t="184556" x="6978650" y="3228975"/>
          <p14:tracePt t="184573" x="6978650" y="3235325"/>
          <p14:tracePt t="184589" x="6978650" y="3240088"/>
          <p14:tracePt t="184606" x="6978650" y="3246438"/>
          <p14:tracePt t="184623" x="6978650" y="3257550"/>
          <p14:tracePt t="184640" x="6978650" y="3268663"/>
          <p14:tracePt t="184656" x="6978650" y="3286125"/>
          <p14:tracePt t="184673" x="6978650" y="3303588"/>
          <p14:tracePt t="184689" x="6978650" y="3332163"/>
          <p14:tracePt t="184706" x="6978650" y="3360738"/>
          <p14:tracePt t="184723" x="6978650" y="3389313"/>
          <p14:tracePt t="184739" x="6978650" y="3422650"/>
          <p14:tracePt t="184756" x="6978650" y="3457575"/>
          <p14:tracePt t="184773" x="6978650" y="3503613"/>
          <p14:tracePt t="184789" x="6972300" y="3549650"/>
          <p14:tracePt t="184806" x="6972300" y="3611563"/>
          <p14:tracePt t="184823" x="6972300" y="3668713"/>
          <p14:tracePt t="184839" x="6972300" y="3749675"/>
          <p14:tracePt t="184856" x="6972300" y="3806825"/>
          <p14:tracePt t="184872" x="6965950" y="3863975"/>
          <p14:tracePt t="184890" x="6965950" y="3925888"/>
          <p14:tracePt t="184906" x="6965950" y="3983038"/>
          <p14:tracePt t="184923" x="6961188" y="4035425"/>
          <p14:tracePt t="184939" x="6961188" y="4086225"/>
          <p14:tracePt t="184956" x="6961188" y="4125913"/>
          <p14:tracePt t="184973" x="6961188" y="4160838"/>
          <p14:tracePt t="184990" x="6961188" y="4200525"/>
          <p14:tracePt t="185006" x="6961188" y="4235450"/>
          <p14:tracePt t="185023" x="6961188" y="4268788"/>
          <p14:tracePt t="185039" x="6961188" y="4308475"/>
          <p14:tracePt t="185057" x="6961188" y="4325938"/>
          <p14:tracePt t="185073" x="6961188" y="4332288"/>
          <p14:tracePt t="185400" x="6961188" y="4325938"/>
          <p14:tracePt t="185407" x="6961188" y="4321175"/>
          <p14:tracePt t="185423" x="6965950" y="4297363"/>
          <p14:tracePt t="185439" x="6978650" y="4235450"/>
          <p14:tracePt t="185456" x="6983413" y="4125913"/>
          <p14:tracePt t="185473" x="6994525" y="3983038"/>
          <p14:tracePt t="185490" x="7018338" y="3829050"/>
          <p14:tracePt t="185506" x="7035800" y="3663950"/>
          <p14:tracePt t="185523" x="7064375" y="3514725"/>
          <p14:tracePt t="185539" x="7086600" y="3365500"/>
          <p14:tracePt t="185557" x="7104063" y="3217863"/>
          <p14:tracePt t="185572" x="7108825" y="3086100"/>
          <p14:tracePt t="185590" x="7115175" y="2965450"/>
          <p14:tracePt t="185606" x="7115175" y="2874963"/>
          <p14:tracePt t="185623" x="7115175" y="2800350"/>
          <p14:tracePt t="185639" x="7115175" y="2743200"/>
          <p14:tracePt t="185656" x="7115175" y="2714625"/>
          <p14:tracePt t="185672" x="7115175" y="2692400"/>
          <p14:tracePt t="185689" x="7115175" y="2668588"/>
          <p14:tracePt t="185706" x="7115175" y="2651125"/>
          <p14:tracePt t="185723" x="7115175" y="2628900"/>
          <p14:tracePt t="185739" x="7115175" y="2611438"/>
          <p14:tracePt t="185756" x="7115175" y="2593975"/>
          <p14:tracePt t="185772" x="7115175" y="2582863"/>
          <p14:tracePt t="185790" x="7115175" y="2571750"/>
          <p14:tracePt t="185806" x="7115175" y="2565400"/>
          <p14:tracePt t="186024" x="7115175" y="2571750"/>
          <p14:tracePt t="186039" x="7115175" y="2578100"/>
          <p14:tracePt t="186043" x="7115175" y="2593975"/>
          <p14:tracePt t="186056" x="7121525" y="2611438"/>
          <p14:tracePt t="186072" x="7121525" y="2635250"/>
          <p14:tracePt t="186089" x="7126288" y="2651125"/>
          <p14:tracePt t="186106" x="7126288" y="2668588"/>
          <p14:tracePt t="186123" x="7126288" y="2686050"/>
          <p14:tracePt t="186139" x="7132638" y="2692400"/>
          <p14:tracePt t="186156" x="7132638" y="2703513"/>
          <p14:tracePt t="186172" x="7137400" y="2714625"/>
          <p14:tracePt t="186189" x="7137400" y="2720975"/>
          <p14:tracePt t="186206" x="7137400" y="2732088"/>
          <p14:tracePt t="186223" x="7137400" y="2736850"/>
          <p14:tracePt t="186239" x="7143750" y="2743200"/>
          <p14:tracePt t="186600" x="7150100" y="2743200"/>
          <p14:tracePt t="186616" x="7154863" y="2743200"/>
          <p14:tracePt t="186656" x="7161213" y="2743200"/>
          <p14:tracePt t="186664" x="7161213" y="2736850"/>
          <p14:tracePt t="186673" x="7165975" y="2736850"/>
          <p14:tracePt t="186689" x="7165975" y="2732088"/>
          <p14:tracePt t="186832" x="7172325" y="2732088"/>
          <p14:tracePt t="186896" x="7178675" y="2732088"/>
          <p14:tracePt t="187024" x="7178675" y="2736850"/>
          <p14:tracePt t="187048" x="7178675" y="2743200"/>
          <p14:tracePt t="187072" x="7178675" y="2749550"/>
          <p14:tracePt t="187104" x="7178675" y="2754313"/>
          <p14:tracePt t="187112" x="7165975" y="2754313"/>
          <p14:tracePt t="187152" x="7161213" y="2754313"/>
          <p14:tracePt t="187176" x="7154863" y="2754313"/>
          <p14:tracePt t="187184" x="7154863" y="2760663"/>
          <p14:tracePt t="187206" x="7150100" y="2760663"/>
          <p14:tracePt t="188080" x="7154863" y="2760663"/>
          <p14:tracePt t="188096" x="7161213" y="2760663"/>
          <p14:tracePt t="188104" x="7178675" y="2760663"/>
          <p14:tracePt t="188112" x="7194550" y="2760663"/>
          <p14:tracePt t="188123" x="7223125" y="2760663"/>
          <p14:tracePt t="188139" x="7246938" y="2760663"/>
          <p14:tracePt t="188156" x="7275513" y="2760663"/>
          <p14:tracePt t="188172" x="7304088" y="2760663"/>
          <p14:tracePt t="188189" x="7321550" y="2760663"/>
          <p14:tracePt t="188206" x="7332663" y="2760663"/>
          <p14:tracePt t="188223" x="7337425" y="2760663"/>
          <p14:tracePt t="192366" x="0" y="0"/>
        </p14:tracePtLst>
        <p14:tracePtLst>
          <p14:tracePt t="224159" x="6194425" y="5954713"/>
          <p14:tracePt t="224160" x="6178550" y="5954713"/>
          <p14:tracePt t="224172" x="6149975" y="5954713"/>
          <p14:tracePt t="224188" x="6108700" y="5954713"/>
          <p14:tracePt t="224206" x="6075363" y="5954713"/>
          <p14:tracePt t="224222" x="6035675" y="5954713"/>
          <p14:tracePt t="224238" x="5989638" y="5954713"/>
          <p14:tracePt t="224255" x="5903913" y="5949950"/>
          <p14:tracePt t="224272" x="5840413" y="5943600"/>
          <p14:tracePt t="224288" x="5765800" y="5937250"/>
          <p14:tracePt t="224305" x="5703888" y="5932488"/>
          <p14:tracePt t="224328" x="5640388" y="5926138"/>
          <p14:tracePt t="224338" x="5565775" y="5921375"/>
          <p14:tracePt t="224372" x="5521325" y="5921375"/>
          <p14:tracePt t="224376" x="5486400" y="5921375"/>
          <p14:tracePt t="224392" x="5457825" y="5921375"/>
          <p14:tracePt t="224408" x="5429250" y="5932488"/>
          <p14:tracePt t="224424" x="5400675" y="5943600"/>
          <p14:tracePt t="224440" x="5378450" y="5954713"/>
          <p14:tracePt t="224456" x="5349875" y="5978525"/>
          <p14:tracePt t="224480" x="5332413" y="5994400"/>
          <p14:tracePt t="224495" x="5314950" y="6007100"/>
          <p14:tracePt t="224512" x="5303838" y="6007100"/>
          <p14:tracePt t="224527" x="5292725" y="6011863"/>
          <p14:tracePt t="224544" x="5286375" y="6018213"/>
          <p14:tracePt t="224728" x="5292725" y="6018213"/>
          <p14:tracePt t="224738" x="5297488" y="6018213"/>
          <p14:tracePt t="224744" x="5343525" y="6022975"/>
          <p14:tracePt t="224755" x="5407025" y="6022975"/>
          <p14:tracePt t="224772" x="5497513" y="6022975"/>
          <p14:tracePt t="224789" x="5629275" y="6022975"/>
          <p14:tracePt t="224805" x="5783263" y="6022975"/>
          <p14:tracePt t="224822" x="5954713" y="6018213"/>
          <p14:tracePt t="224838" x="6149975" y="6011863"/>
          <p14:tracePt t="224855" x="6418263" y="6000750"/>
          <p14:tracePt t="224872" x="6589713" y="5994400"/>
          <p14:tracePt t="224888" x="6743700" y="5994400"/>
          <p14:tracePt t="224905" x="6875463" y="5994400"/>
          <p14:tracePt t="224922" x="6989763" y="5994400"/>
          <p14:tracePt t="224938" x="7092950" y="5989638"/>
          <p14:tracePt t="224955" x="7178675" y="5989638"/>
          <p14:tracePt t="224972" x="7240588" y="5989638"/>
          <p14:tracePt t="224989" x="7292975" y="5989638"/>
          <p14:tracePt t="225005" x="7326313" y="5989638"/>
          <p14:tracePt t="225022" x="7354888" y="5989638"/>
          <p14:tracePt t="225038" x="7394575" y="6000750"/>
          <p14:tracePt t="225038" x="7407275" y="6000750"/>
          <p14:tracePt t="225056" x="7446963" y="6011863"/>
          <p14:tracePt t="225072" x="7486650" y="6018213"/>
          <p14:tracePt t="225088" x="7508875" y="6022975"/>
          <p14:tracePt t="225105" x="7526338" y="6022975"/>
          <p14:tracePt t="225122" x="7543800" y="6022975"/>
          <p14:tracePt t="225138" x="7561263" y="6022975"/>
          <p14:tracePt t="225155" x="7572375" y="6029325"/>
          <p14:tracePt t="225172" x="7583488" y="6029325"/>
          <p14:tracePt t="225188" x="7589838" y="6029325"/>
          <p14:tracePt t="225792"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4547"/>
    </mc:Choice>
    <mc:Fallback xmlns="">
      <p:transition spd="slow" advTm="14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4623" x="5486400" y="2051050"/>
          <p14:tracePt t="24834" x="5486400" y="2057400"/>
          <p14:tracePt t="24837" x="5486400" y="2063750"/>
          <p14:tracePt t="24866" x="5486400" y="2068513"/>
          <p14:tracePt t="24874" x="5486400" y="2079625"/>
          <p14:tracePt t="24890" x="5486400" y="2092325"/>
          <p14:tracePt t="24906" x="5486400" y="2108200"/>
          <p14:tracePt t="24922" x="5486400" y="2136775"/>
          <p14:tracePt t="24946" x="5486400" y="2154238"/>
          <p14:tracePt t="24955" x="5486400" y="2178050"/>
          <p14:tracePt t="24971" x="5486400" y="2200275"/>
          <p14:tracePt t="24988" x="5486400" y="2228850"/>
          <p14:tracePt t="25005" x="5492750" y="2246313"/>
          <p14:tracePt t="25021" x="5492750" y="2274888"/>
          <p14:tracePt t="25038" x="5497513" y="2297113"/>
          <p14:tracePt t="25055" x="5503863" y="2325688"/>
          <p14:tracePt t="25072" x="5503863" y="2371725"/>
          <p14:tracePt t="25088" x="5508625" y="2411413"/>
          <p14:tracePt t="25105" x="5514975" y="2479675"/>
          <p14:tracePt t="25121" x="5521325" y="2560638"/>
          <p14:tracePt t="25138" x="5521325" y="2622550"/>
          <p14:tracePt t="25154" x="5526088" y="2686050"/>
          <p14:tracePt t="25171" x="5532438" y="2754313"/>
          <p14:tracePt t="25189" x="5537200" y="2822575"/>
          <p14:tracePt t="25204" x="5543550" y="2879725"/>
          <p14:tracePt t="25221" x="5549900" y="2932113"/>
          <p14:tracePt t="25238" x="5549900" y="2989263"/>
          <p14:tracePt t="25255" x="5549900" y="3051175"/>
          <p14:tracePt t="25271" x="5549900" y="3114675"/>
          <p14:tracePt t="25288" x="5549900" y="3178175"/>
          <p14:tracePt t="25304" x="5554663" y="3240088"/>
          <p14:tracePt t="25304" x="5554663" y="3279775"/>
          <p14:tracePt t="25322" x="5554663" y="3354388"/>
          <p14:tracePt t="25338" x="5561013" y="3435350"/>
          <p14:tracePt t="25355" x="5561013" y="3521075"/>
          <p14:tracePt t="25371" x="5565775" y="3622675"/>
          <p14:tracePt t="25388" x="5572125" y="3725863"/>
          <p14:tracePt t="25404" x="5578475" y="3835400"/>
          <p14:tracePt t="25421" x="5589588" y="3949700"/>
          <p14:tracePt t="25438" x="5589588" y="4075113"/>
          <p14:tracePt t="25455" x="5589588" y="4194175"/>
          <p14:tracePt t="25471" x="5589588" y="4314825"/>
          <p14:tracePt t="25488" x="5589588" y="4440238"/>
          <p14:tracePt t="25504" x="5589588" y="4560888"/>
          <p14:tracePt t="25504" x="5589588" y="4622800"/>
          <p14:tracePt t="25522" x="5583238" y="4732338"/>
          <p14:tracePt t="25538" x="5583238" y="4846638"/>
          <p14:tracePt t="25555" x="5583238" y="4954588"/>
          <p14:tracePt t="25571" x="5589588" y="5057775"/>
          <p14:tracePt t="25588" x="5594350" y="5137150"/>
          <p14:tracePt t="25604" x="5594350" y="5211763"/>
          <p14:tracePt t="25622" x="5594350" y="5257800"/>
          <p14:tracePt t="25638" x="5594350" y="5297488"/>
          <p14:tracePt t="25655" x="5594350" y="5321300"/>
          <p14:tracePt t="25671" x="5594350" y="5337175"/>
          <p14:tracePt t="25689" x="5594350" y="5349875"/>
          <p14:tracePt t="25873" x="5600700" y="5332413"/>
          <p14:tracePt t="25881" x="5611813" y="5308600"/>
          <p14:tracePt t="25888" x="5646738" y="5211763"/>
          <p14:tracePt t="25904" x="5708650" y="5046663"/>
          <p14:tracePt t="25904" x="5765800" y="4937125"/>
          <p14:tracePt t="25922" x="5892800" y="4721225"/>
          <p14:tracePt t="25938" x="6103938" y="4440238"/>
          <p14:tracePt t="25955" x="6337300" y="4149725"/>
          <p14:tracePt t="25971" x="6589713" y="3835400"/>
          <p14:tracePt t="25988" x="6840538" y="3525838"/>
          <p14:tracePt t="26004" x="7051675" y="3246438"/>
          <p14:tracePt t="26022" x="7246938" y="2989263"/>
          <p14:tracePt t="26038" x="7372350" y="2835275"/>
          <p14:tracePt t="26055" x="7486650" y="2692400"/>
          <p14:tracePt t="26071" x="7561263" y="2578100"/>
          <p14:tracePt t="26088" x="7623175" y="2492375"/>
          <p14:tracePt t="26104" x="7675563" y="2411413"/>
          <p14:tracePt t="26104" x="7693025" y="2382838"/>
          <p14:tracePt t="26122" x="7721600" y="2336800"/>
          <p14:tracePt t="26138" x="7737475" y="2308225"/>
          <p14:tracePt t="26155" x="7750175" y="2274888"/>
          <p14:tracePt t="26171" x="7761288" y="2239963"/>
          <p14:tracePt t="26188" x="7766050" y="2206625"/>
          <p14:tracePt t="26205" x="7778750" y="2160588"/>
          <p14:tracePt t="26222" x="7794625" y="2120900"/>
          <p14:tracePt t="26238" x="7818438" y="2074863"/>
          <p14:tracePt t="26255" x="7840663" y="2035175"/>
          <p14:tracePt t="26271" x="7858125" y="1993900"/>
          <p14:tracePt t="26288" x="7869238" y="1965325"/>
          <p14:tracePt t="26305" x="7875588" y="1936750"/>
          <p14:tracePt t="26305" x="7875588" y="1931988"/>
          <p14:tracePt t="26322" x="7875588" y="1925638"/>
          <p14:tracePt t="26578" x="7875588" y="1931988"/>
          <p14:tracePt t="26586" x="7875588" y="1936750"/>
          <p14:tracePt t="26593" x="7875588" y="1960563"/>
          <p14:tracePt t="26607" x="7875588" y="1993900"/>
          <p14:tracePt t="26621" x="7875588" y="2028825"/>
          <p14:tracePt t="26638" x="7875588" y="2068513"/>
          <p14:tracePt t="26654" x="7875588" y="2103438"/>
          <p14:tracePt t="26671" x="7875588" y="2149475"/>
          <p14:tracePt t="26688" x="7875588" y="2200275"/>
          <p14:tracePt t="26705" x="7875588" y="2263775"/>
          <p14:tracePt t="26705" x="7875588" y="2292350"/>
          <p14:tracePt t="26721" x="7875588" y="2371725"/>
          <p14:tracePt t="26738" x="7875588" y="2479675"/>
          <p14:tracePt t="26755" x="7875588" y="2600325"/>
          <p14:tracePt t="26771" x="7875588" y="2725738"/>
          <p14:tracePt t="26788" x="7869238" y="2874963"/>
          <p14:tracePt t="26804" x="7864475" y="3028950"/>
          <p14:tracePt t="26821" x="7858125" y="3178175"/>
          <p14:tracePt t="26838" x="7858125" y="3321050"/>
          <p14:tracePt t="26854" x="7851775" y="3440113"/>
          <p14:tracePt t="26872" x="7851775" y="3549650"/>
          <p14:tracePt t="26888" x="7858125" y="3657600"/>
          <p14:tracePt t="26905" x="7869238" y="3771900"/>
          <p14:tracePt t="26921" x="7893050" y="3925888"/>
          <p14:tracePt t="26938" x="7915275" y="4035425"/>
          <p14:tracePt t="26954" x="7926388" y="4125913"/>
          <p14:tracePt t="26971" x="7943850" y="4211638"/>
          <p14:tracePt t="26988" x="7954963" y="4297363"/>
          <p14:tracePt t="27005" x="7966075" y="4394200"/>
          <p14:tracePt t="27021" x="7978775" y="4486275"/>
          <p14:tracePt t="27038" x="7989888" y="4600575"/>
          <p14:tracePt t="27055" x="8007350" y="4703763"/>
          <p14:tracePt t="27071" x="8018463" y="4800600"/>
          <p14:tracePt t="27088" x="8029575" y="4903788"/>
          <p14:tracePt t="27105" x="8040688" y="4994275"/>
          <p14:tracePt t="27121" x="8051800" y="5132388"/>
          <p14:tracePt t="27138" x="8058150" y="5211763"/>
          <p14:tracePt t="27154" x="8064500" y="5292725"/>
          <p14:tracePt t="27172" x="8064500" y="5354638"/>
          <p14:tracePt t="27188" x="8069263" y="5418138"/>
          <p14:tracePt t="27205" x="8069263" y="5475288"/>
          <p14:tracePt t="27221" x="8069263" y="5532438"/>
          <p14:tracePt t="27238" x="8069263" y="5572125"/>
          <p14:tracePt t="27254" x="8069263" y="5607050"/>
          <p14:tracePt t="27271" x="8069263" y="5635625"/>
          <p14:tracePt t="27288" x="8069263" y="5651500"/>
          <p14:tracePt t="27305" x="8069263" y="5664200"/>
          <p14:tracePt t="27721" x="8069263" y="5657850"/>
          <p14:tracePt t="27723" x="8075613" y="5657850"/>
          <p14:tracePt t="27738" x="8075613" y="5635625"/>
          <p14:tracePt t="27754" x="8075613" y="5611813"/>
          <p14:tracePt t="27771" x="8075613" y="5589588"/>
          <p14:tracePt t="27789" x="8075613" y="5543550"/>
          <p14:tracePt t="27805" x="8075613" y="5497513"/>
          <p14:tracePt t="27821" x="8075613" y="5440363"/>
          <p14:tracePt t="27838" x="8075613" y="5372100"/>
          <p14:tracePt t="27854" x="8064500" y="5268913"/>
          <p14:tracePt t="27871" x="8040688" y="5149850"/>
          <p14:tracePt t="27888" x="8001000" y="4994275"/>
          <p14:tracePt t="27905" x="7966075" y="4840288"/>
          <p14:tracePt t="27921" x="7921625" y="4606925"/>
          <p14:tracePt t="27938" x="7893050" y="4451350"/>
          <p14:tracePt t="27954" x="7869238" y="4314825"/>
          <p14:tracePt t="27971" x="7840663" y="4178300"/>
          <p14:tracePt t="27987" x="7818438" y="4046538"/>
          <p14:tracePt t="28004" x="7789863" y="3925888"/>
          <p14:tracePt t="28021" x="7766050" y="3811588"/>
          <p14:tracePt t="28038" x="7737475" y="3714750"/>
          <p14:tracePt t="28054" x="7721600" y="3635375"/>
          <p14:tracePt t="28071" x="7708900" y="3565525"/>
          <p14:tracePt t="28087" x="7697788" y="3503613"/>
          <p14:tracePt t="28105" x="7693025" y="3429000"/>
          <p14:tracePt t="28121" x="7693025" y="3325813"/>
          <p14:tracePt t="28138" x="7686675" y="3263900"/>
          <p14:tracePt t="28154" x="7686675" y="3200400"/>
          <p14:tracePt t="28171" x="7686675" y="3143250"/>
          <p14:tracePt t="28188" x="7686675" y="3097213"/>
          <p14:tracePt t="28204" x="7686675" y="3051175"/>
          <p14:tracePt t="28221" x="7686675" y="3022600"/>
          <p14:tracePt t="28238" x="7686675" y="3006725"/>
          <p14:tracePt t="28254" x="7686675" y="2994025"/>
          <p14:tracePt t="28271" x="7686675" y="2989263"/>
          <p14:tracePt t="28287" x="7686675" y="2971800"/>
          <p14:tracePt t="28305" x="7686675" y="2949575"/>
          <p14:tracePt t="28321" x="7680325" y="2897188"/>
          <p14:tracePt t="28338" x="7675563" y="2857500"/>
          <p14:tracePt t="28354" x="7675563" y="2800350"/>
          <p14:tracePt t="28371" x="7669213" y="2754313"/>
          <p14:tracePt t="28387" x="7664450" y="2703513"/>
          <p14:tracePt t="28404" x="7658100" y="2651125"/>
          <p14:tracePt t="28421" x="7651750" y="2617788"/>
          <p14:tracePt t="28438" x="7646988" y="2589213"/>
          <p14:tracePt t="28454" x="7640638" y="2565400"/>
          <p14:tracePt t="28471" x="7640638" y="2560638"/>
          <p14:tracePt t="28488" x="7635875" y="2543175"/>
          <p14:tracePt t="28504" x="7635875" y="2532063"/>
          <p14:tracePt t="28522" x="7635875" y="2520950"/>
          <p14:tracePt t="28538" x="7629525" y="2520950"/>
          <p14:tracePt t="28555" x="7629525" y="2514600"/>
          <p14:tracePt t="28929" x="7623175" y="2514600"/>
          <p14:tracePt t="28954" x="7618413" y="2514600"/>
          <p14:tracePt t="28955" x="7589838" y="2520950"/>
          <p14:tracePt t="28971" x="7554913" y="2520950"/>
          <p14:tracePt t="28988" x="7508875" y="2520950"/>
          <p14:tracePt t="29004" x="7458075" y="2525713"/>
          <p14:tracePt t="29021" x="7400925" y="2525713"/>
          <p14:tracePt t="29037" x="7361238" y="2525713"/>
          <p14:tracePt t="29055" x="7315200" y="2532063"/>
          <p14:tracePt t="29071" x="7269163" y="2532063"/>
          <p14:tracePt t="29088" x="7218363" y="2532063"/>
          <p14:tracePt t="29104" x="7150100" y="2532063"/>
          <p14:tracePt t="29122" x="7108825" y="2536825"/>
          <p14:tracePt t="29138" x="7069138" y="2536825"/>
          <p14:tracePt t="29155" x="7035800" y="2536825"/>
          <p14:tracePt t="29171" x="6994525" y="2543175"/>
          <p14:tracePt t="29188" x="6954838" y="2543175"/>
          <p14:tracePt t="29204" x="6915150" y="2543175"/>
          <p14:tracePt t="29221" x="6880225" y="2543175"/>
          <p14:tracePt t="29238" x="6835775" y="2549525"/>
          <p14:tracePt t="29255" x="6789738" y="2549525"/>
          <p14:tracePt t="29271" x="6737350" y="2549525"/>
          <p14:tracePt t="29288" x="6692900" y="2549525"/>
          <p14:tracePt t="29304" x="6651625" y="2549525"/>
          <p14:tracePt t="29304" x="6629400" y="2549525"/>
          <p14:tracePt t="29321" x="6594475" y="2549525"/>
          <p14:tracePt t="29337" x="6554788" y="2549525"/>
          <p14:tracePt t="29354" x="6515100" y="2549525"/>
          <p14:tracePt t="29371" x="6475413" y="2549525"/>
          <p14:tracePt t="29388" x="6440488" y="2549525"/>
          <p14:tracePt t="29404" x="6407150" y="2543175"/>
          <p14:tracePt t="29421" x="6378575" y="2543175"/>
          <p14:tracePt t="29437" x="6350000" y="2543175"/>
          <p14:tracePt t="29455" x="6315075" y="2543175"/>
          <p14:tracePt t="29471" x="6286500" y="2543175"/>
          <p14:tracePt t="29488" x="6257925" y="2543175"/>
          <p14:tracePt t="29504" x="6229350" y="2543175"/>
          <p14:tracePt t="29504" x="6211888" y="2543175"/>
          <p14:tracePt t="29521" x="6189663" y="2543175"/>
          <p14:tracePt t="29537" x="6154738" y="2543175"/>
          <p14:tracePt t="29554" x="6126163" y="2543175"/>
          <p14:tracePt t="29571" x="6092825" y="2543175"/>
          <p14:tracePt t="29588" x="6064250" y="2543175"/>
          <p14:tracePt t="29604" x="6040438" y="2543175"/>
          <p14:tracePt t="29621" x="6011863" y="2543175"/>
          <p14:tracePt t="29637" x="5978525" y="2543175"/>
          <p14:tracePt t="29654" x="5949950" y="2543175"/>
          <p14:tracePt t="29671" x="5932488" y="2543175"/>
          <p14:tracePt t="29688" x="5908675" y="2543175"/>
          <p14:tracePt t="29704" x="5892800" y="2543175"/>
          <p14:tracePt t="29721" x="5886450" y="2543175"/>
          <p14:tracePt t="29738" x="5875338" y="2543175"/>
          <p14:tracePt t="29754" x="5868988" y="2549525"/>
          <p14:tracePt t="30329" x="5868988" y="2554288"/>
          <p14:tracePt t="30369" x="5864225" y="2554288"/>
          <p14:tracePt t="30370" x="5846763" y="2560638"/>
          <p14:tracePt t="30387" x="5835650" y="2565400"/>
          <p14:tracePt t="30405" x="5822950" y="2565400"/>
          <p14:tracePt t="30421" x="5807075" y="2565400"/>
          <p14:tracePt t="30438" x="5807075" y="2571750"/>
          <p14:tracePt t="30609" x="5811838" y="2571750"/>
          <p14:tracePt t="30617" x="5818188" y="2571750"/>
          <p14:tracePt t="30625" x="5840413" y="2571750"/>
          <p14:tracePt t="30638" x="5857875" y="2571750"/>
          <p14:tracePt t="30654" x="5886450" y="2571750"/>
          <p14:tracePt t="30671" x="5921375" y="2571750"/>
          <p14:tracePt t="30687" x="5943600" y="2571750"/>
          <p14:tracePt t="30704" x="5972175" y="2571750"/>
          <p14:tracePt t="30721" x="5994400" y="2571750"/>
          <p14:tracePt t="30738" x="6011863" y="2571750"/>
          <p14:tracePt t="30754" x="6022975" y="2571750"/>
          <p14:tracePt t="30772" x="6046788" y="2571750"/>
          <p14:tracePt t="30787" x="6075363" y="2571750"/>
          <p14:tracePt t="30805" x="6108700" y="2571750"/>
          <p14:tracePt t="30821" x="6143625" y="2571750"/>
          <p14:tracePt t="30838" x="6172200" y="2571750"/>
          <p14:tracePt t="30854" x="6194425" y="2565400"/>
          <p14:tracePt t="30871" x="6223000" y="2565400"/>
          <p14:tracePt t="30887" x="6240463" y="2565400"/>
          <p14:tracePt t="30921" x="6275388" y="2565400"/>
          <p14:tracePt t="30921" x="6297613" y="2565400"/>
          <p14:tracePt t="30938" x="6321425" y="2565400"/>
          <p14:tracePt t="30954" x="6337300" y="2565400"/>
          <p14:tracePt t="30971" x="6365875" y="2565400"/>
          <p14:tracePt t="30987" x="6389688" y="2565400"/>
          <p14:tracePt t="31005" x="6418263" y="2565400"/>
          <p14:tracePt t="31021" x="6457950" y="2565400"/>
          <p14:tracePt t="31038" x="6497638" y="2565400"/>
          <p14:tracePt t="31054" x="6532563" y="2565400"/>
          <p14:tracePt t="31071" x="6572250" y="2565400"/>
          <p14:tracePt t="31087" x="6607175" y="2565400"/>
          <p14:tracePt t="31104" x="6640513" y="2565400"/>
          <p14:tracePt t="31121" x="6680200" y="2565400"/>
          <p14:tracePt t="31138" x="6704013" y="2565400"/>
          <p14:tracePt t="31154" x="6732588" y="2565400"/>
          <p14:tracePt t="31171" x="6750050" y="2565400"/>
          <p14:tracePt t="31187" x="6778625" y="2565400"/>
          <p14:tracePt t="31204" x="6800850" y="2565400"/>
          <p14:tracePt t="31220" x="6823075" y="2565400"/>
          <p14:tracePt t="31238" x="6864350" y="2571750"/>
          <p14:tracePt t="31254" x="6897688" y="2578100"/>
          <p14:tracePt t="31271" x="6937375" y="2578100"/>
          <p14:tracePt t="31287" x="6978650" y="2578100"/>
          <p14:tracePt t="31304" x="7011988" y="2578100"/>
          <p14:tracePt t="31321" x="7069138" y="2582863"/>
          <p14:tracePt t="31338" x="7104063" y="2582863"/>
          <p14:tracePt t="31354" x="7132638" y="2582863"/>
          <p14:tracePt t="31371" x="7161213" y="2582863"/>
          <p14:tracePt t="31387" x="7183438" y="2582863"/>
          <p14:tracePt t="31404" x="7200900" y="2582863"/>
          <p14:tracePt t="31420" x="7218363" y="2582863"/>
          <p14:tracePt t="31437" x="7235825" y="2582863"/>
          <p14:tracePt t="31454" x="7251700" y="2582863"/>
          <p14:tracePt t="31471" x="7264400" y="2582863"/>
          <p14:tracePt t="31487" x="7280275" y="2582863"/>
          <p14:tracePt t="31504" x="7292975" y="2582863"/>
          <p14:tracePt t="31520" x="7308850" y="2582863"/>
          <p14:tracePt t="31538" x="7315200" y="2582863"/>
          <p14:tracePt t="31554" x="7321550" y="2582863"/>
          <p14:tracePt t="31571" x="7326313" y="2582863"/>
          <p14:tracePt t="31587" x="7332663" y="2582863"/>
          <p14:tracePt t="31641" x="7337425" y="2582863"/>
          <p14:tracePt t="31656" x="7343775" y="2582863"/>
          <p14:tracePt t="31671" x="7350125" y="2582863"/>
          <p14:tracePt t="31687" x="7361238" y="2582863"/>
          <p14:tracePt t="31704" x="7383463" y="2582863"/>
          <p14:tracePt t="31721" x="7394575" y="2578100"/>
          <p14:tracePt t="31738" x="7400925" y="2578100"/>
          <p14:tracePt t="31754" x="7400925" y="2571750"/>
          <p14:tracePt t="31961" x="7407275" y="2571750"/>
          <p14:tracePt t="32009" x="7412038" y="2571750"/>
          <p14:tracePt t="32025" x="7418388" y="2571750"/>
          <p14:tracePt t="32057" x="7423150" y="2571750"/>
          <p14:tracePt t="32473" x="7418388" y="2571750"/>
          <p14:tracePt t="32473" x="7412038" y="2571750"/>
          <p14:tracePt t="32489" x="7400925" y="2571750"/>
          <p14:tracePt t="32490" x="7394575" y="2571750"/>
          <p14:tracePt t="32504" x="7366000" y="2578100"/>
          <p14:tracePt t="32504" x="7337425" y="2578100"/>
          <p14:tracePt t="32521" x="7286625" y="2578100"/>
          <p14:tracePt t="32537" x="7200900" y="2578100"/>
          <p14:tracePt t="32555" x="7126288" y="2578100"/>
          <p14:tracePt t="32571" x="7035800" y="2571750"/>
          <p14:tracePt t="32588" x="6954838" y="2565400"/>
          <p14:tracePt t="32604" x="6892925" y="2565400"/>
          <p14:tracePt t="32621" x="6851650" y="2565400"/>
          <p14:tracePt t="32637" x="6835775" y="2565400"/>
          <p14:tracePt t="32654" x="6823075" y="2565400"/>
          <p14:tracePt t="32961" x="6823075" y="2560638"/>
          <p14:tracePt t="32971" x="6818313" y="2560638"/>
          <p14:tracePt t="32976" x="6818313" y="2554288"/>
          <p14:tracePt t="32987" x="6807200" y="2543175"/>
          <p14:tracePt t="33004" x="6789738" y="2536825"/>
          <p14:tracePt t="33021" x="6778625" y="2532063"/>
          <p14:tracePt t="33037" x="6778625" y="2525713"/>
          <p14:tracePt t="33054" x="6772275" y="2525713"/>
          <p14:tracePt t="33161" x="6765925" y="2525713"/>
          <p14:tracePt t="33185" x="6765925" y="2520950"/>
          <p14:tracePt t="33201" x="6761163" y="2520950"/>
          <p14:tracePt t="33225" x="6761163" y="2514600"/>
          <p14:tracePt t="33233" x="6754813" y="2514600"/>
          <p14:tracePt t="33240" x="6750050" y="2508250"/>
          <p14:tracePt t="33254" x="6750050" y="2503488"/>
          <p14:tracePt t="33270" x="6750050" y="2497138"/>
          <p14:tracePt t="33288" x="6743700" y="2492375"/>
          <p14:tracePt t="33305" x="6743700" y="2479675"/>
          <p14:tracePt t="33322" x="6743700" y="2463800"/>
          <p14:tracePt t="33338" x="6743700" y="2446338"/>
          <p14:tracePt t="33355" x="6737350" y="2435225"/>
          <p14:tracePt t="33371" x="6737350" y="2422525"/>
          <p14:tracePt t="33388" x="6737350" y="2406650"/>
          <p14:tracePt t="33405" x="6737350" y="2389188"/>
          <p14:tracePt t="33422" x="6737350" y="2371725"/>
          <p14:tracePt t="33438" x="6732588" y="2354263"/>
          <p14:tracePt t="33455" x="6732588" y="2332038"/>
          <p14:tracePt t="33471" x="6732588" y="2314575"/>
          <p14:tracePt t="33488" x="6732588" y="2279650"/>
          <p14:tracePt t="33505" x="6732588" y="2251075"/>
          <p14:tracePt t="33521" x="6732588" y="2211388"/>
          <p14:tracePt t="33539" x="6732588" y="2178050"/>
          <p14:tracePt t="33555" x="6732588" y="2154238"/>
          <p14:tracePt t="33572" x="6732588" y="2132013"/>
          <p14:tracePt t="33588" x="6732588" y="2108200"/>
          <p14:tracePt t="33605" x="6726238" y="2092325"/>
          <p14:tracePt t="33621" x="6726238" y="2068513"/>
          <p14:tracePt t="33639" x="6726238" y="2051050"/>
          <p14:tracePt t="33655" x="6726238" y="2039938"/>
          <p14:tracePt t="33672" x="6726238" y="2028825"/>
          <p14:tracePt t="33688" x="6721475" y="2011363"/>
          <p14:tracePt t="33705" x="6721475" y="2000250"/>
          <p14:tracePt t="33721" x="6715125" y="1965325"/>
          <p14:tracePt t="33739" x="6715125" y="1943100"/>
          <p14:tracePt t="33755" x="6704013" y="1925638"/>
          <p14:tracePt t="33772" x="6704013" y="1897063"/>
          <p14:tracePt t="33788" x="6697663" y="1879600"/>
          <p14:tracePt t="33805" x="6692900" y="1857375"/>
          <p14:tracePt t="33822" x="6686550" y="1839913"/>
          <p14:tracePt t="33839" x="6686550" y="1822450"/>
          <p14:tracePt t="33855" x="6680200" y="1806575"/>
          <p14:tracePt t="33872" x="6680200" y="1793875"/>
          <p14:tracePt t="33888" x="6675438" y="1789113"/>
          <p14:tracePt t="33905" x="6675438" y="1782763"/>
          <p14:tracePt t="33921" x="6675438" y="1778000"/>
          <p14:tracePt t="34194" x="6680200" y="1778000"/>
          <p14:tracePt t="34218" x="6686550" y="1778000"/>
          <p14:tracePt t="34242" x="6692900" y="1778000"/>
          <p14:tracePt t="34258" x="6704013" y="1782763"/>
          <p14:tracePt t="34271" x="6708775" y="1793875"/>
          <p14:tracePt t="34272" x="6732588" y="1822450"/>
          <p14:tracePt t="34288" x="6743700" y="1846263"/>
          <p14:tracePt t="34305" x="6750050" y="1863725"/>
          <p14:tracePt t="34322" x="6750050" y="1885950"/>
          <p14:tracePt t="34338" x="6754813" y="1897063"/>
          <p14:tracePt t="34355" x="6754813" y="1908175"/>
          <p14:tracePt t="34372" x="6754813" y="1914525"/>
          <p14:tracePt t="34388" x="6754813" y="1925638"/>
          <p14:tracePt t="34626" x="6754813" y="1920875"/>
          <p14:tracePt t="34650" x="6754813" y="1914525"/>
          <p14:tracePt t="34658" x="6754813" y="1903413"/>
          <p14:tracePt t="34672" x="6754813" y="1897063"/>
          <p14:tracePt t="34688" x="6754813" y="1892300"/>
          <p14:tracePt t="34705" x="6754813" y="1885950"/>
          <p14:tracePt t="34721" x="6750050" y="1879600"/>
          <p14:tracePt t="34738" x="6750050" y="1874838"/>
          <p14:tracePt t="34755" x="6750050" y="1868488"/>
          <p14:tracePt t="34772" x="6750050" y="1863725"/>
          <p14:tracePt t="34788" x="6750050" y="1851025"/>
          <p14:tracePt t="34805" x="6743700" y="1828800"/>
          <p14:tracePt t="34822" x="6743700" y="1806575"/>
          <p14:tracePt t="34838" x="6737350" y="1789113"/>
          <p14:tracePt t="34855" x="6732588" y="1760538"/>
          <p14:tracePt t="34871" x="6732588" y="1736725"/>
          <p14:tracePt t="34888" x="6732588" y="1714500"/>
          <p14:tracePt t="34905" x="6726238" y="1697038"/>
          <p14:tracePt t="34921" x="6721475" y="1674813"/>
          <p14:tracePt t="34939" x="6721475" y="1663700"/>
          <p14:tracePt t="34955" x="6721475" y="1646238"/>
          <p14:tracePt t="34972" x="6721475" y="1628775"/>
          <p14:tracePt t="34988" x="6721475" y="1611313"/>
          <p14:tracePt t="35005" x="6721475" y="1593850"/>
          <p14:tracePt t="35021" x="6721475" y="1582738"/>
          <p14:tracePt t="35038" x="6721475" y="1565275"/>
          <p14:tracePt t="35055" x="6715125" y="1549400"/>
          <p14:tracePt t="35071" x="6715125" y="1543050"/>
          <p14:tracePt t="35088" x="6715125" y="1531938"/>
          <p14:tracePt t="35105" x="6715125" y="1525588"/>
          <p14:tracePt t="35122" x="6715125" y="1514475"/>
          <p14:tracePt t="35139" x="6715125" y="1508125"/>
          <p14:tracePt t="35155" x="6708775" y="1503363"/>
          <p14:tracePt t="35378" x="6708775" y="1508125"/>
          <p14:tracePt t="35394" x="6708775" y="1520825"/>
          <p14:tracePt t="35405" x="6708775" y="1525588"/>
          <p14:tracePt t="35410" x="6708775" y="1543050"/>
          <p14:tracePt t="35422" x="6708775" y="1560513"/>
          <p14:tracePt t="35438" x="6708775" y="1582738"/>
          <p14:tracePt t="35455" x="6708775" y="1611313"/>
          <p14:tracePt t="35471" x="6708775" y="1639888"/>
          <p14:tracePt t="35489" x="6708775" y="1663700"/>
          <p14:tracePt t="35505" x="6708775" y="1679575"/>
          <p14:tracePt t="35522" x="6708775" y="1703388"/>
          <p14:tracePt t="35538" x="6708775" y="1708150"/>
          <p14:tracePt t="36314" x="6708775" y="1714500"/>
          <p14:tracePt t="36324" x="6708775" y="1725613"/>
          <p14:tracePt t="36343" x="6708775" y="1743075"/>
          <p14:tracePt t="36355" x="6708775" y="1754188"/>
          <p14:tracePt t="36371" x="6708775" y="1771650"/>
          <p14:tracePt t="36388" x="6708775" y="1778000"/>
          <p14:tracePt t="36682" x="6708775" y="1782763"/>
          <p14:tracePt t="36705" x="6708775" y="1789113"/>
          <p14:tracePt t="36705" x="6708775" y="1793875"/>
          <p14:tracePt t="36706" x="6708775" y="1800225"/>
          <p14:tracePt t="36721" x="6708775" y="1822450"/>
          <p14:tracePt t="36738" x="6708775" y="1835150"/>
          <p14:tracePt t="36755" x="6708775" y="1839913"/>
          <p14:tracePt t="36771" x="6708775" y="1846263"/>
          <p14:tracePt t="36788" x="6708775" y="1851025"/>
          <p14:tracePt t="36938" x="6708775" y="1857375"/>
          <p14:tracePt t="36938" x="6708775" y="1863725"/>
          <p14:tracePt t="36955" x="6708775" y="1868488"/>
          <p14:tracePt t="36971" x="6704013" y="1874838"/>
          <p14:tracePt t="36988" x="6704013" y="1885950"/>
          <p14:tracePt t="37005" x="6704013" y="1897063"/>
          <p14:tracePt t="37021" x="6704013" y="1908175"/>
          <p14:tracePt t="37038" x="6704013" y="1920875"/>
          <p14:tracePt t="37055" x="6704013" y="1925638"/>
          <p14:tracePt t="37072" x="6704013" y="1931988"/>
          <p14:tracePt t="37864" x="0" y="0"/>
        </p14:tracePtLst>
        <p14:tracePtLst>
          <p14:tracePt t="46953" x="6761163" y="1846263"/>
          <p14:tracePt t="47081" x="6754813" y="1846263"/>
          <p14:tracePt t="47129" x="6754813" y="1851025"/>
          <p14:tracePt t="47137" x="6754813" y="1863725"/>
          <p14:tracePt t="47154" x="6754813" y="1892300"/>
          <p14:tracePt t="47177" x="6754813" y="1925638"/>
          <p14:tracePt t="47187" x="6754813" y="1954213"/>
          <p14:tracePt t="47221" x="6750050" y="1989138"/>
          <p14:tracePt t="47225" x="6750050" y="2035175"/>
          <p14:tracePt t="47237" x="6750050" y="2074863"/>
          <p14:tracePt t="47257" x="6750050" y="2114550"/>
          <p14:tracePt t="47273" x="6750050" y="2149475"/>
          <p14:tracePt t="47289" x="6750050" y="2189163"/>
          <p14:tracePt t="47305" x="6750050" y="2228850"/>
          <p14:tracePt t="47321" x="6750050" y="2274888"/>
          <p14:tracePt t="47321" x="6750050" y="2297113"/>
          <p14:tracePt t="47337" x="6754813" y="2343150"/>
          <p14:tracePt t="47354" x="6761163" y="2389188"/>
          <p14:tracePt t="47370" x="6761163" y="2417763"/>
          <p14:tracePt t="47387" x="6761163" y="2446338"/>
          <p14:tracePt t="47404" x="6761163" y="2468563"/>
          <p14:tracePt t="47421" x="6761163" y="2474913"/>
          <p14:tracePt t="47437" x="6761163" y="2479675"/>
          <p14:tracePt t="47801" x="6761163" y="2474913"/>
          <p14:tracePt t="47803" x="6754813" y="2474913"/>
          <p14:tracePt t="47820" x="6737350" y="2463800"/>
          <p14:tracePt t="47838" x="6704013" y="2446338"/>
          <p14:tracePt t="47854" x="6657975" y="2422525"/>
          <p14:tracePt t="47871" x="6607175" y="2406650"/>
          <p14:tracePt t="47887" x="6561138" y="2393950"/>
          <p14:tracePt t="47904" x="6532563" y="2382838"/>
          <p14:tracePt t="47920" x="6486525" y="2371725"/>
          <p14:tracePt t="47938" x="6469063" y="2365375"/>
          <p14:tracePt t="47954" x="6446838" y="2360613"/>
          <p14:tracePt t="47971" x="6423025" y="2354263"/>
          <p14:tracePt t="47987" x="6400800" y="2349500"/>
          <p14:tracePt t="48004" x="6383338" y="2349500"/>
          <p14:tracePt t="48020" x="6361113" y="2349500"/>
          <p14:tracePt t="48038" x="6343650" y="2349500"/>
          <p14:tracePt t="48054" x="6332538" y="2349500"/>
          <p14:tracePt t="48071" x="6326188" y="2349500"/>
          <p14:tracePt t="48087" x="6315075" y="2360613"/>
          <p14:tracePt t="48104" x="6303963" y="2365375"/>
          <p14:tracePt t="48120" x="6280150" y="2400300"/>
          <p14:tracePt t="48138" x="6257925" y="2422525"/>
          <p14:tracePt t="48154" x="6235700" y="2451100"/>
          <p14:tracePt t="48171" x="6218238" y="2479675"/>
          <p14:tracePt t="48187" x="6200775" y="2503488"/>
          <p14:tracePt t="48204" x="6194425" y="2520950"/>
          <p14:tracePt t="48220" x="6189663" y="2525713"/>
          <p14:tracePt t="48441" x="6194425" y="2525713"/>
          <p14:tracePt t="48449" x="6200775" y="2525713"/>
          <p14:tracePt t="48457" x="6218238" y="2514600"/>
          <p14:tracePt t="48471" x="6251575" y="2503488"/>
          <p14:tracePt t="48487" x="6286500" y="2486025"/>
          <p14:tracePt t="48504" x="6337300" y="2463800"/>
          <p14:tracePt t="48520" x="6457950" y="2435225"/>
          <p14:tracePt t="48538" x="6537325" y="2422525"/>
          <p14:tracePt t="48554" x="6623050" y="2406650"/>
          <p14:tracePt t="48571" x="6704013" y="2400300"/>
          <p14:tracePt t="48587" x="6783388" y="2393950"/>
          <p14:tracePt t="48604" x="6846888" y="2393950"/>
          <p14:tracePt t="48620" x="6908800" y="2389188"/>
          <p14:tracePt t="48638" x="6965950" y="2389188"/>
          <p14:tracePt t="48654" x="7011988" y="2389188"/>
          <p14:tracePt t="48671" x="7035800" y="2393950"/>
          <p14:tracePt t="48687" x="7051675" y="2400300"/>
          <p14:tracePt t="48704" x="7064375" y="2411413"/>
          <p14:tracePt t="48720" x="7086600" y="2446338"/>
          <p14:tracePt t="48738" x="7108825" y="2474913"/>
          <p14:tracePt t="48754" x="7126288" y="2492375"/>
          <p14:tracePt t="48771" x="7126288" y="2497138"/>
          <p14:tracePt t="48787" x="7126288" y="2503488"/>
          <p14:tracePt t="48804" x="7126288" y="2508250"/>
          <p14:tracePt t="48820" x="7132638" y="2508250"/>
          <p14:tracePt t="48837" x="7132638" y="2514600"/>
          <p14:tracePt t="49753" x="7132638" y="2508250"/>
          <p14:tracePt t="49754" x="7126288" y="2497138"/>
          <p14:tracePt t="49777" x="7108825" y="2468563"/>
          <p14:tracePt t="49787" x="7080250" y="2428875"/>
          <p14:tracePt t="49804" x="7046913" y="2378075"/>
          <p14:tracePt t="49821" x="7018338" y="2325688"/>
          <p14:tracePt t="49837" x="6989763" y="2268538"/>
          <p14:tracePt t="49854" x="6961188" y="2206625"/>
          <p14:tracePt t="49870" x="6932613" y="2143125"/>
          <p14:tracePt t="49887" x="6904038" y="2085975"/>
          <p14:tracePt t="49904" x="6869113" y="2022475"/>
          <p14:tracePt t="49921" x="6835775" y="1965325"/>
          <p14:tracePt t="49937" x="6765925" y="1897063"/>
          <p14:tracePt t="49954" x="6726238" y="1857375"/>
          <p14:tracePt t="49970" x="6686550" y="1839913"/>
          <p14:tracePt t="49987" x="6651625" y="1828800"/>
          <p14:tracePt t="50004" x="6635750" y="1828800"/>
          <p14:tracePt t="50021" x="6618288" y="1828800"/>
          <p14:tracePt t="50037" x="6607175" y="1828800"/>
          <p14:tracePt t="50054" x="6589713" y="1835150"/>
          <p14:tracePt t="50070" x="6578600" y="1846263"/>
          <p14:tracePt t="50087" x="6565900" y="1863725"/>
          <p14:tracePt t="50104" x="6550025" y="1897063"/>
          <p14:tracePt t="50121" x="6550025" y="1925638"/>
          <p14:tracePt t="50137" x="6543675" y="1982788"/>
          <p14:tracePt t="50154" x="6537325" y="2028825"/>
          <p14:tracePt t="50170" x="6526213" y="2068513"/>
          <p14:tracePt t="50188" x="6526213" y="2092325"/>
          <p14:tracePt t="50204" x="6526213" y="2125663"/>
          <p14:tracePt t="50221" x="6526213" y="2136775"/>
          <p14:tracePt t="50237" x="6526213" y="2149475"/>
          <p14:tracePt t="50254" x="6526213" y="2154238"/>
          <p14:tracePt t="50433" x="6526213" y="2160588"/>
          <p14:tracePt t="50436" x="6526213" y="2165350"/>
          <p14:tracePt t="50454" x="6526213" y="2171700"/>
          <p14:tracePt t="50470" x="6526213" y="2182813"/>
          <p14:tracePt t="50487" x="6526213" y="2200275"/>
          <p14:tracePt t="50504" x="6532563" y="2211388"/>
          <p14:tracePt t="51050" x="6532563" y="2206625"/>
          <p14:tracePt t="51058" x="6497638" y="2189163"/>
          <p14:tracePt t="51072" x="6451600" y="2160588"/>
          <p14:tracePt t="51088" x="6389688" y="2132013"/>
          <p14:tracePt t="51105" x="6321425" y="2103438"/>
          <p14:tracePt t="51121" x="6207125" y="2068513"/>
          <p14:tracePt t="51138" x="6132513" y="2046288"/>
          <p14:tracePt t="51154" x="6057900" y="2028825"/>
          <p14:tracePt t="51172" x="5983288" y="2011363"/>
          <p14:tracePt t="51188" x="5903913" y="1993900"/>
          <p14:tracePt t="51205" x="5829300" y="1982788"/>
          <p14:tracePt t="51221" x="5765800" y="1978025"/>
          <p14:tracePt t="51238" x="5726113" y="1978025"/>
          <p14:tracePt t="51254" x="5686425" y="1978025"/>
          <p14:tracePt t="51271" x="5657850" y="1978025"/>
          <p14:tracePt t="51288" x="5635625" y="1982788"/>
          <p14:tracePt t="51305" x="5607050" y="2000250"/>
          <p14:tracePt t="51321" x="5583238" y="2017713"/>
          <p14:tracePt t="51321" x="5572125" y="2028825"/>
          <p14:tracePt t="51338" x="5554663" y="2051050"/>
          <p14:tracePt t="51354" x="5549900" y="2068513"/>
          <p14:tracePt t="51371" x="5537200" y="2079625"/>
          <p14:tracePt t="51388" x="5537200" y="2085975"/>
          <p14:tracePt t="51405" x="5537200" y="2097088"/>
          <p14:tracePt t="51682" x="5537200" y="2092325"/>
          <p14:tracePt t="51690" x="5565775" y="2079625"/>
          <p14:tracePt t="51705" x="5600700" y="2068513"/>
          <p14:tracePt t="51721" x="5692775" y="2039938"/>
          <p14:tracePt t="51738" x="5789613" y="2022475"/>
          <p14:tracePt t="51755" x="5903913" y="2006600"/>
          <p14:tracePt t="51772" x="6018213" y="2000250"/>
          <p14:tracePt t="51788" x="6154738" y="1982788"/>
          <p14:tracePt t="51805" x="6292850" y="1982788"/>
          <p14:tracePt t="51821" x="6418263" y="1982788"/>
          <p14:tracePt t="51838" x="6526213" y="1982788"/>
          <p14:tracePt t="51854" x="6629400" y="1982788"/>
          <p14:tracePt t="51872" x="6737350" y="1993900"/>
          <p14:tracePt t="51888" x="6858000" y="2006600"/>
          <p14:tracePt t="51905" x="6978650" y="2022475"/>
          <p14:tracePt t="51921" x="7150100" y="2063750"/>
          <p14:tracePt t="51939" x="7240588" y="2079625"/>
          <p14:tracePt t="51954" x="7315200" y="2097088"/>
          <p14:tracePt t="51971" x="7366000" y="2120900"/>
          <p14:tracePt t="51988" x="7407275" y="2143125"/>
          <p14:tracePt t="52005" x="7429500" y="2165350"/>
          <p14:tracePt t="52021" x="7435850" y="2178050"/>
          <p14:tracePt t="52038" x="7440613" y="2182813"/>
          <p14:tracePt t="52054" x="7440613" y="2193925"/>
          <p14:tracePt t="52072" x="7440613" y="2200275"/>
          <p14:tracePt t="52088" x="7440613" y="2211388"/>
          <p14:tracePt t="52105" x="7440613" y="2217738"/>
          <p14:tracePt t="52121" x="7446963" y="2217738"/>
          <p14:tracePt t="52378" x="7440613" y="2217738"/>
          <p14:tracePt t="52386" x="7418388" y="2211388"/>
          <p14:tracePt t="52391" x="7350125" y="2193925"/>
          <p14:tracePt t="52404" x="7246938" y="2165350"/>
          <p14:tracePt t="52421" x="7108825" y="2149475"/>
          <p14:tracePt t="52438" x="6978650" y="2143125"/>
          <p14:tracePt t="52454" x="6864350" y="2136775"/>
          <p14:tracePt t="52471" x="6765925" y="2136775"/>
          <p14:tracePt t="52488" x="6686550" y="2132013"/>
          <p14:tracePt t="52505" x="6640513" y="2132013"/>
          <p14:tracePt t="52521" x="6607175" y="2132013"/>
          <p14:tracePt t="52538" x="6607175" y="2125663"/>
          <p14:tracePt t="55274" x="6607175" y="2120900"/>
          <p14:tracePt t="55282" x="6611938" y="2120900"/>
          <p14:tracePt t="55290" x="6611938" y="2114550"/>
          <p14:tracePt t="55304" x="6618288" y="2108200"/>
          <p14:tracePt t="55321" x="6623050" y="2103438"/>
          <p14:tracePt t="55338" x="6623050" y="2097088"/>
          <p14:tracePt t="55458" x="6623050" y="2092325"/>
          <p14:tracePt t="55471" x="6629400" y="2092325"/>
          <p14:tracePt t="55490" x="6629400" y="2085975"/>
          <p14:tracePt t="56338" x="6629400" y="2092325"/>
          <p14:tracePt t="56346" x="6629400" y="2103438"/>
          <p14:tracePt t="56354" x="6629400" y="2108200"/>
          <p14:tracePt t="56371" x="6629400" y="2114550"/>
          <p14:tracePt t="56388" x="6629400" y="2120900"/>
          <p14:tracePt t="56426" x="6629400" y="2125663"/>
          <p14:tracePt t="56437" x="6629400" y="2132013"/>
          <p14:tracePt t="56466" x="6629400" y="2136775"/>
          <p14:tracePt t="56498" x="6629400" y="2143125"/>
          <p14:tracePt t="56530" x="6629400" y="2149475"/>
          <p14:tracePt t="56562" x="6629400" y="2154238"/>
          <p14:tracePt t="58026" x="6629400" y="2160588"/>
          <p14:tracePt t="58042" x="6629400" y="2171700"/>
          <p14:tracePt t="58054" x="6629400" y="2178050"/>
          <p14:tracePt t="58071" x="6629400" y="2182813"/>
          <p14:tracePt t="58087" x="6629400" y="2189163"/>
          <p14:tracePt t="59514" x="6629400" y="2182813"/>
          <p14:tracePt t="63089" x="6635750" y="2182813"/>
          <p14:tracePt t="63105" x="6640513" y="2182813"/>
          <p14:tracePt t="63121" x="6646863" y="2182813"/>
          <p14:tracePt t="63137" x="6664325" y="2178050"/>
          <p14:tracePt t="63154" x="6675438" y="2171700"/>
          <p14:tracePt t="63170" x="6686550" y="2165350"/>
          <p14:tracePt t="63187" x="6697663" y="2165350"/>
          <p14:tracePt t="63204" x="6704013" y="2160588"/>
          <p14:tracePt t="63220" x="6708775" y="2154238"/>
          <p14:tracePt t="63273" x="6715125" y="2154238"/>
          <p14:tracePt t="63313" x="6715125" y="2149475"/>
          <p14:tracePt t="63321" x="6721475" y="2149475"/>
          <p14:tracePt t="63337" x="6721475" y="2143125"/>
          <p14:tracePt t="63338" x="6726238" y="2143125"/>
          <p14:tracePt t="63354" x="6732588" y="2132013"/>
          <p14:tracePt t="63370" x="6737350" y="2132013"/>
          <p14:tracePt t="63387" x="6737350" y="2125663"/>
          <p14:tracePt t="63404" x="6737350" y="2120900"/>
          <p14:tracePt t="63420" x="6737350" y="2114550"/>
          <p14:tracePt t="63457" x="6743700" y="2114550"/>
          <p14:tracePt t="63465" x="6743700" y="2108200"/>
          <p14:tracePt t="63487" x="6743700" y="2103438"/>
          <p14:tracePt t="63487" x="6743700" y="2092325"/>
          <p14:tracePt t="63504" x="6750050" y="2085975"/>
          <p14:tracePt t="63520" x="6750050" y="2079625"/>
          <p14:tracePt t="63537" x="6750050" y="2068513"/>
          <p14:tracePt t="63554" x="6754813" y="2063750"/>
          <p14:tracePt t="63570" x="6761163" y="2057400"/>
          <p14:tracePt t="63587" x="6765925" y="2039938"/>
          <p14:tracePt t="63603" x="6772275" y="2022475"/>
          <p14:tracePt t="63621" x="6789738" y="2000250"/>
          <p14:tracePt t="63637" x="6811963" y="1971675"/>
          <p14:tracePt t="63654" x="6829425" y="1949450"/>
          <p14:tracePt t="63670" x="6851650" y="1914525"/>
          <p14:tracePt t="63687" x="6880225" y="1874838"/>
          <p14:tracePt t="63704" x="6904038" y="1835150"/>
          <p14:tracePt t="63720" x="6937375" y="1793875"/>
          <p14:tracePt t="63737" x="6972300" y="1736725"/>
          <p14:tracePt t="63754" x="7000875" y="1708150"/>
          <p14:tracePt t="63771" x="7023100" y="1679575"/>
          <p14:tracePt t="63787" x="7035800" y="1657350"/>
          <p14:tracePt t="63803" x="7040563" y="1646238"/>
          <p14:tracePt t="63820" x="7040563" y="1639888"/>
          <p14:tracePt t="63837" x="7046913" y="1639888"/>
          <p14:tracePt t="63977" x="7040563" y="1646238"/>
          <p14:tracePt t="63987" x="7040563" y="1651000"/>
          <p14:tracePt t="63993" x="7035800" y="1663700"/>
          <p14:tracePt t="64004" x="7023100" y="1668463"/>
          <p14:tracePt t="64020" x="7011988" y="1679575"/>
          <p14:tracePt t="64037" x="7000875" y="1685925"/>
          <p14:tracePt t="64054" x="6994525" y="1697038"/>
          <p14:tracePt t="64070" x="6983413" y="1708150"/>
          <p14:tracePt t="64087" x="6965950" y="1720850"/>
          <p14:tracePt t="64103" x="6954838" y="1725613"/>
          <p14:tracePt t="64121" x="6937375" y="1731963"/>
          <p14:tracePt t="64137" x="6921500" y="1743075"/>
          <p14:tracePt t="64154" x="6904038" y="1749425"/>
          <p14:tracePt t="64170" x="6892925" y="1754188"/>
          <p14:tracePt t="64187" x="6875463" y="1765300"/>
          <p14:tracePt t="64203" x="6851650" y="1771650"/>
          <p14:tracePt t="64220" x="6835775" y="1782763"/>
          <p14:tracePt t="64237" x="6811963" y="1793875"/>
          <p14:tracePt t="64254" x="6794500" y="1800225"/>
          <p14:tracePt t="64270" x="6789738" y="1811338"/>
          <p14:tracePt t="64287" x="6778625" y="1817688"/>
          <p14:tracePt t="64303" x="6772275" y="1817688"/>
          <p14:tracePt t="64320" x="6765925" y="1817688"/>
          <p14:tracePt t="64361" x="6765925" y="1822450"/>
          <p14:tracePt t="64617" x="6772275" y="1822450"/>
          <p14:tracePt t="64625" x="6783388" y="1811338"/>
          <p14:tracePt t="64637" x="6800850" y="1800225"/>
          <p14:tracePt t="64654" x="6829425" y="1789113"/>
          <p14:tracePt t="64671" x="6851650" y="1771650"/>
          <p14:tracePt t="64687" x="6869113" y="1760538"/>
          <p14:tracePt t="64704" x="6886575" y="1743075"/>
          <p14:tracePt t="64720" x="6897688" y="1736725"/>
          <p14:tracePt t="64720" x="6904038" y="1736725"/>
          <p14:tracePt t="64737" x="6904038" y="1731963"/>
          <p14:tracePt t="64754" x="6908800" y="1725613"/>
          <p14:tracePt t="64771" x="6915150" y="1720850"/>
          <p14:tracePt t="64788" x="6921500" y="1714500"/>
          <p14:tracePt t="64804" x="6926263" y="1708150"/>
          <p14:tracePt t="64820" x="6926263" y="1703388"/>
          <p14:tracePt t="64985" x="6926263" y="1708150"/>
          <p14:tracePt t="64991" x="6921500" y="1714500"/>
          <p14:tracePt t="65004" x="6915150" y="1725613"/>
          <p14:tracePt t="65020" x="6904038" y="1743075"/>
          <p14:tracePt t="65037" x="6892925" y="1765300"/>
          <p14:tracePt t="65054" x="6886575" y="1793875"/>
          <p14:tracePt t="65071" x="6880225" y="1851025"/>
          <p14:tracePt t="65087" x="6875463" y="1920875"/>
          <p14:tracePt t="65104" x="6875463" y="1989138"/>
          <p14:tracePt t="65120" x="6875463" y="2063750"/>
          <p14:tracePt t="65120" x="6875463" y="2103438"/>
          <p14:tracePt t="65138" x="6875463" y="2171700"/>
          <p14:tracePt t="65154" x="6875463" y="2257425"/>
          <p14:tracePt t="65170" x="6875463" y="2354263"/>
          <p14:tracePt t="65187" x="6875463" y="2446338"/>
          <p14:tracePt t="65204" x="6875463" y="2532063"/>
          <p14:tracePt t="65220" x="6875463" y="2606675"/>
          <p14:tracePt t="65237" x="6875463" y="2668588"/>
          <p14:tracePt t="65253" x="6875463" y="2714625"/>
          <p14:tracePt t="65271" x="6875463" y="2760663"/>
          <p14:tracePt t="65287" x="6869113" y="2789238"/>
          <p14:tracePt t="65304" x="6869113" y="2811463"/>
          <p14:tracePt t="65320" x="6864350" y="2835275"/>
          <p14:tracePt t="65320" x="6864350" y="2846388"/>
          <p14:tracePt t="65337" x="6864350" y="2874963"/>
          <p14:tracePt t="65354" x="6864350" y="2903538"/>
          <p14:tracePt t="65370" x="6864350" y="2932113"/>
          <p14:tracePt t="65387" x="6864350" y="2954338"/>
          <p14:tracePt t="65404" x="6864350" y="2960688"/>
          <p14:tracePt t="65420" x="6864350" y="2971800"/>
          <p14:tracePt t="65505" x="6864350" y="2978150"/>
          <p14:tracePt t="65524" x="6864350" y="2982913"/>
          <p14:tracePt t="65537" x="6864350" y="2989263"/>
          <p14:tracePt t="65554" x="6864350" y="2994025"/>
          <p14:tracePt t="65570" x="6858000" y="2994025"/>
          <p14:tracePt t="65587" x="6858000" y="3000375"/>
          <p14:tracePt t="65604" x="6858000" y="3006725"/>
          <p14:tracePt t="65620" x="6851650" y="3017838"/>
          <p14:tracePt t="65637" x="6846888" y="3028950"/>
          <p14:tracePt t="65653" x="6840538" y="3040063"/>
          <p14:tracePt t="65670" x="6829425" y="3051175"/>
          <p14:tracePt t="65687" x="6823075" y="3057525"/>
          <p14:tracePt t="65704" x="6811963" y="3074988"/>
          <p14:tracePt t="65720" x="6807200" y="3092450"/>
          <p14:tracePt t="65720" x="6794500" y="3097213"/>
          <p14:tracePt t="65737" x="6789738" y="3108325"/>
          <p14:tracePt t="65753" x="6778625" y="3121025"/>
          <p14:tracePt t="65770" x="6772275" y="3132138"/>
          <p14:tracePt t="65787" x="6761163" y="3143250"/>
          <p14:tracePt t="65804" x="6750050" y="3154363"/>
          <p14:tracePt t="65820" x="6743700" y="3160713"/>
          <p14:tracePt t="65837" x="6732588" y="3171825"/>
          <p14:tracePt t="65853" x="6721475" y="3178175"/>
          <p14:tracePt t="65870" x="6715125" y="3189288"/>
          <p14:tracePt t="65887" x="6704013" y="3194050"/>
          <p14:tracePt t="65903" x="6697663" y="3200400"/>
          <p14:tracePt t="65921" x="6697663" y="3206750"/>
          <p14:tracePt t="65937" x="6692900" y="3206750"/>
          <p14:tracePt t="66057" x="6697663" y="3206750"/>
          <p14:tracePt t="66069" x="6708775" y="3200400"/>
          <p14:tracePt t="66087" x="6743700" y="3178175"/>
          <p14:tracePt t="66103" x="6783388" y="3136900"/>
          <p14:tracePt t="66120" x="6835775" y="3108325"/>
          <p14:tracePt t="66137" x="6908800" y="3051175"/>
          <p14:tracePt t="66154" x="6965950" y="3011488"/>
          <p14:tracePt t="66170" x="7011988" y="2978150"/>
          <p14:tracePt t="66187" x="7051675" y="2943225"/>
          <p14:tracePt t="66203" x="7086600" y="2914650"/>
          <p14:tracePt t="66220" x="7104063" y="2897188"/>
          <p14:tracePt t="66237" x="7115175" y="2886075"/>
          <p14:tracePt t="66254" x="7121525" y="2874963"/>
          <p14:tracePt t="66377" x="7115175" y="2874963"/>
          <p14:tracePt t="66387" x="7108825" y="2874963"/>
          <p14:tracePt t="66387" x="7086600" y="2886075"/>
          <p14:tracePt t="66403" x="7058025" y="2908300"/>
          <p14:tracePt t="66421" x="7023100" y="2932113"/>
          <p14:tracePt t="66437" x="6965950" y="2960688"/>
          <p14:tracePt t="66454" x="6904038" y="3000375"/>
          <p14:tracePt t="66470" x="6840538" y="3040063"/>
          <p14:tracePt t="66487" x="6778625" y="3074988"/>
          <p14:tracePt t="66503" x="6726238" y="3108325"/>
          <p14:tracePt t="66520" x="6686550" y="3136900"/>
          <p14:tracePt t="66537" x="6635750" y="3171825"/>
          <p14:tracePt t="66554" x="6618288" y="3182938"/>
          <p14:tracePt t="66570" x="6607175" y="3189288"/>
          <p14:tracePt t="66587" x="6600825" y="3194050"/>
          <p14:tracePt t="66681" x="6607175" y="3194050"/>
          <p14:tracePt t="66705" x="6611938" y="3189288"/>
          <p14:tracePt t="66707" x="6629400" y="3178175"/>
          <p14:tracePt t="66720" x="6657975" y="3149600"/>
          <p14:tracePt t="66737" x="6708775" y="3103563"/>
          <p14:tracePt t="66754" x="6743700" y="3074988"/>
          <p14:tracePt t="66770" x="6765925" y="3051175"/>
          <p14:tracePt t="66787" x="6783388" y="3035300"/>
          <p14:tracePt t="66803" x="6789738" y="3022600"/>
          <p14:tracePt t="66821" x="6789738" y="3017838"/>
          <p14:tracePt t="66929" x="6783388" y="3017838"/>
          <p14:tracePt t="66937" x="6754813" y="3040063"/>
          <p14:tracePt t="66954" x="6721475" y="3068638"/>
          <p14:tracePt t="66970" x="6686550" y="3103563"/>
          <p14:tracePt t="66987" x="6651625" y="3132138"/>
          <p14:tracePt t="67003" x="6635750" y="3143250"/>
          <p14:tracePt t="67020" x="6629400" y="3154363"/>
          <p14:tracePt t="67201" x="6635750" y="3154363"/>
          <p14:tracePt t="67220" x="6646863" y="3143250"/>
          <p14:tracePt t="67221" x="6657975" y="3132138"/>
          <p14:tracePt t="67237" x="6680200" y="3121025"/>
          <p14:tracePt t="67253" x="6697663" y="3114675"/>
          <p14:tracePt t="67270" x="6715125" y="3097213"/>
          <p14:tracePt t="67287" x="6726238" y="3092450"/>
          <p14:tracePt t="67303" x="6726238" y="3086100"/>
          <p14:tracePt t="67320" x="6732588" y="3079750"/>
          <p14:tracePt t="67361" x="6732588" y="3074988"/>
          <p14:tracePt t="67521" x="6732588" y="3079750"/>
          <p14:tracePt t="67521" x="6726238" y="3086100"/>
          <p14:tracePt t="67537" x="6721475" y="3086100"/>
          <p14:tracePt t="67553" x="6715125" y="3092450"/>
          <p14:tracePt t="67570" x="6704013" y="3103563"/>
          <p14:tracePt t="67587" x="6692900" y="3121025"/>
          <p14:tracePt t="67604" x="6675438" y="3149600"/>
          <p14:tracePt t="67620" x="6651625" y="3182938"/>
          <p14:tracePt t="67637" x="6623050" y="3228975"/>
          <p14:tracePt t="67653" x="6583363" y="3292475"/>
          <p14:tracePt t="67670" x="6550025" y="3360738"/>
          <p14:tracePt t="67687" x="6515100" y="3406775"/>
          <p14:tracePt t="67704" x="6486525" y="3446463"/>
          <p14:tracePt t="67720" x="6457950" y="3475038"/>
          <p14:tracePt t="67720" x="6446838" y="3486150"/>
          <p14:tracePt t="67737" x="6435725" y="3497263"/>
          <p14:tracePt t="67753" x="6418263" y="3514725"/>
          <p14:tracePt t="67770" x="6407150" y="3525838"/>
          <p14:tracePt t="67787" x="6394450" y="3532188"/>
          <p14:tracePt t="67804" x="6389688" y="3536950"/>
          <p14:tracePt t="67821" x="6383338" y="3543300"/>
          <p14:tracePt t="67837" x="6372225" y="3549650"/>
          <p14:tracePt t="67853" x="6365875" y="3554413"/>
          <p14:tracePt t="67870" x="6354763" y="3565525"/>
          <p14:tracePt t="67887" x="6343650" y="3578225"/>
          <p14:tracePt t="67904" x="6332538" y="3594100"/>
          <p14:tracePt t="67920" x="6326188" y="3606800"/>
          <p14:tracePt t="67920" x="6326188" y="3611563"/>
          <p14:tracePt t="67937" x="6321425" y="3622675"/>
          <p14:tracePt t="67953" x="6315075" y="3629025"/>
          <p14:tracePt t="67970" x="6308725" y="3629025"/>
          <p14:tracePt t="67987" x="6308725" y="3635375"/>
          <p14:tracePt t="68081" x="6308725" y="3629025"/>
          <p14:tracePt t="68097" x="6308725" y="3622675"/>
          <p14:tracePt t="68104" x="6308725" y="3600450"/>
          <p14:tracePt t="68120" x="6303963" y="3578225"/>
          <p14:tracePt t="68137" x="6292850" y="3536950"/>
          <p14:tracePt t="68153" x="6286500" y="3514725"/>
          <p14:tracePt t="68170" x="6275388" y="3497263"/>
          <p14:tracePt t="68186" x="6275388" y="3486150"/>
          <p14:tracePt t="68306" x="6275388" y="3492500"/>
          <p14:tracePt t="68322" x="6286500" y="3503613"/>
          <p14:tracePt t="68322" x="6308725" y="3508375"/>
          <p14:tracePt t="68338" x="6332538" y="3525838"/>
          <p14:tracePt t="68339" x="6378575" y="3549650"/>
          <p14:tracePt t="68354" x="6423025" y="3565525"/>
          <p14:tracePt t="68371" x="6480175" y="3594100"/>
          <p14:tracePt t="68387" x="6537325" y="3611563"/>
          <p14:tracePt t="68404" x="6589713" y="3635375"/>
          <p14:tracePt t="68421" x="6651625" y="3646488"/>
          <p14:tracePt t="68438" x="6721475" y="3668713"/>
          <p14:tracePt t="68454" x="6783388" y="3692525"/>
          <p14:tracePt t="68471" x="6846888" y="3714750"/>
          <p14:tracePt t="68487" x="6892925" y="3732213"/>
          <p14:tracePt t="68505" x="6921500" y="3736975"/>
          <p14:tracePt t="68521" x="6950075" y="3743325"/>
          <p14:tracePt t="68521" x="6954838" y="3743325"/>
          <p14:tracePt t="68538" x="6972300" y="3743325"/>
          <p14:tracePt t="68554" x="6978650" y="3743325"/>
          <p14:tracePt t="68571" x="6983413" y="3743325"/>
          <p14:tracePt t="68587" x="6983413" y="3736975"/>
          <p14:tracePt t="68604" x="6983413" y="3725863"/>
          <p14:tracePt t="68621" x="6983413" y="3703638"/>
          <p14:tracePt t="68638" x="6983413" y="3679825"/>
          <p14:tracePt t="68654" x="6989763" y="3646488"/>
          <p14:tracePt t="68671" x="6994525" y="3606800"/>
          <p14:tracePt t="68687" x="6994525" y="3565525"/>
          <p14:tracePt t="68705" x="6994525" y="3532188"/>
          <p14:tracePt t="68721" x="6994525" y="3497263"/>
          <p14:tracePt t="68721" x="6994525" y="3479800"/>
          <p14:tracePt t="68738" x="6994525" y="3475038"/>
          <p14:tracePt t="68754" x="6989763" y="3468688"/>
          <p14:tracePt t="69298" x="6983413" y="3468688"/>
          <p14:tracePt t="70554" x="6983413" y="3475038"/>
          <p14:tracePt t="70571" x="6989763" y="3486150"/>
          <p14:tracePt t="70574" x="6994525" y="3492500"/>
          <p14:tracePt t="70587" x="7000875" y="3508375"/>
          <p14:tracePt t="70604" x="7018338" y="3536950"/>
          <p14:tracePt t="70621" x="7029450" y="3565525"/>
          <p14:tracePt t="70637" x="7040563" y="3606800"/>
          <p14:tracePt t="70654" x="7051675" y="3629025"/>
          <p14:tracePt t="70671" x="7051675" y="3657600"/>
          <p14:tracePt t="70688" x="7051675" y="3686175"/>
          <p14:tracePt t="70704" x="7051675" y="3714750"/>
          <p14:tracePt t="70721" x="7040563" y="3749675"/>
          <p14:tracePt t="70737" x="7023100" y="3789363"/>
          <p14:tracePt t="70755" x="7007225" y="3811588"/>
          <p14:tracePt t="70771" x="6994525" y="3840163"/>
          <p14:tracePt t="70787" x="6983413" y="3851275"/>
          <p14:tracePt t="70804" x="6972300" y="3863975"/>
          <p14:tracePt t="70821" x="6961188" y="3875088"/>
          <p14:tracePt t="70837" x="6954838" y="3875088"/>
          <p14:tracePt t="70874" x="6950075" y="3875088"/>
          <p14:tracePt t="70890" x="6950075" y="3879850"/>
          <p14:tracePt t="70904" x="6943725" y="3879850"/>
          <p14:tracePt t="70921" x="6932613" y="3879850"/>
          <p14:tracePt t="70921" x="6932613" y="3886200"/>
          <p14:tracePt t="70938" x="6921500" y="3892550"/>
          <p14:tracePt t="70954" x="6908800" y="3892550"/>
          <p14:tracePt t="70971" x="6904038" y="3897313"/>
          <p14:tracePt t="70987" x="6892925" y="3908425"/>
          <p14:tracePt t="71004" x="6886575" y="3925888"/>
          <p14:tracePt t="71021" x="6869113" y="3960813"/>
          <p14:tracePt t="71038" x="6846888" y="4029075"/>
          <p14:tracePt t="71054" x="6823075" y="4108450"/>
          <p14:tracePt t="71071" x="6794500" y="4206875"/>
          <p14:tracePt t="71087" x="6772275" y="4286250"/>
          <p14:tracePt t="71104" x="6750050" y="4349750"/>
          <p14:tracePt t="71121" x="6732588" y="4394200"/>
          <p14:tracePt t="71121" x="6726238" y="4406900"/>
          <p14:tracePt t="71138" x="6721475" y="4418013"/>
          <p14:tracePt t="71258" x="6726238" y="4418013"/>
          <p14:tracePt t="71282" x="6726238" y="4411663"/>
          <p14:tracePt t="71314" x="6726238" y="4406900"/>
          <p14:tracePt t="71337" x="6732588" y="4400550"/>
          <p14:tracePt t="71339" x="6732588" y="4394200"/>
          <p14:tracePt t="71562" x="6732588" y="4389438"/>
          <p14:tracePt t="71578" x="6737350" y="4389438"/>
          <p14:tracePt t="71586" x="6737350" y="4378325"/>
          <p14:tracePt t="71604" x="6737350" y="4371975"/>
          <p14:tracePt t="71621" x="6737350" y="4365625"/>
          <p14:tracePt t="71638" x="6737350" y="4360863"/>
          <p14:tracePt t="71674" x="6737350" y="4354513"/>
          <p14:tracePt t="71866" x="6737350" y="4360863"/>
          <p14:tracePt t="71898" x="6737350" y="4365625"/>
          <p14:tracePt t="71906" x="6732588" y="4371975"/>
          <p14:tracePt t="71922" x="6732588" y="4383088"/>
          <p14:tracePt t="71937" x="6726238" y="4411663"/>
          <p14:tracePt t="71954" x="6721475" y="4435475"/>
          <p14:tracePt t="71971" x="6721475" y="4468813"/>
          <p14:tracePt t="71987" x="6708775" y="4503738"/>
          <p14:tracePt t="72004" x="6697663" y="4532313"/>
          <p14:tracePt t="72021" x="6680200" y="4572000"/>
          <p14:tracePt t="72037" x="6669088" y="4594225"/>
          <p14:tracePt t="72054" x="6657975" y="4618038"/>
          <p14:tracePt t="72071" x="6657975" y="4635500"/>
          <p14:tracePt t="72087" x="6657975" y="4651375"/>
          <p14:tracePt t="72104" x="6657975" y="4679950"/>
          <p14:tracePt t="72121" x="6657975" y="4732338"/>
          <p14:tracePt t="72121" x="6664325" y="4765675"/>
          <p14:tracePt t="72138" x="6669088" y="4829175"/>
          <p14:tracePt t="72154" x="6669088" y="4886325"/>
          <p14:tracePt t="72171" x="6669088" y="4949825"/>
          <p14:tracePt t="72187" x="6669088" y="5011738"/>
          <p14:tracePt t="72204" x="6664325" y="5086350"/>
          <p14:tracePt t="72221" x="6657975" y="5165725"/>
          <p14:tracePt t="72237" x="6657975" y="5240338"/>
          <p14:tracePt t="72254" x="6657975" y="5314950"/>
          <p14:tracePt t="72271" x="6657975" y="5372100"/>
          <p14:tracePt t="72287" x="6651625" y="5411788"/>
          <p14:tracePt t="72304" x="6651625" y="5435600"/>
          <p14:tracePt t="72321" x="6651625" y="5446713"/>
          <p14:tracePt t="72321" x="6651625" y="5451475"/>
          <p14:tracePt t="72338" x="6646863" y="5451475"/>
          <p14:tracePt t="72442" x="6646863" y="5446713"/>
          <p14:tracePt t="72453" x="6646863" y="5429250"/>
          <p14:tracePt t="72471" x="6646863" y="5407025"/>
          <p14:tracePt t="72487" x="6651625" y="5378450"/>
          <p14:tracePt t="72504" x="6657975" y="5326063"/>
          <p14:tracePt t="72520" x="6657975" y="5251450"/>
          <p14:tracePt t="72537" x="6657975" y="5092700"/>
          <p14:tracePt t="72555" x="6646863" y="4983163"/>
          <p14:tracePt t="72571" x="6646863" y="4897438"/>
          <p14:tracePt t="72588" x="6646863" y="4846638"/>
          <p14:tracePt t="72604" x="6646863" y="4829175"/>
          <p14:tracePt t="72621" x="6646863" y="4811713"/>
          <p14:tracePt t="72637" x="6646863" y="4800600"/>
          <p14:tracePt t="72654" x="6646863" y="4794250"/>
          <p14:tracePt t="73098" x="6651625" y="4794250"/>
          <p14:tracePt t="73106" x="6669088" y="4789488"/>
          <p14:tracePt t="73121" x="6686550" y="4778375"/>
          <p14:tracePt t="73137" x="6789738" y="4749800"/>
          <p14:tracePt t="73155" x="6851650" y="4737100"/>
          <p14:tracePt t="73170" x="6921500" y="4714875"/>
          <p14:tracePt t="73188" x="6994525" y="4692650"/>
          <p14:tracePt t="73204" x="7075488" y="4664075"/>
          <p14:tracePt t="73221" x="7161213" y="4640263"/>
          <p14:tracePt t="73237" x="7218363" y="4622800"/>
          <p14:tracePt t="73255" x="7258050" y="4618038"/>
          <p14:tracePt t="73270" x="7275513" y="4611688"/>
          <p14:tracePt t="73530" x="7275513" y="4606925"/>
          <p14:tracePt t="73554" x="7264400" y="4600575"/>
          <p14:tracePt t="73555" x="7223125" y="4572000"/>
          <p14:tracePt t="73570" x="7172325" y="4549775"/>
          <p14:tracePt t="73587" x="7132638" y="4525963"/>
          <p14:tracePt t="73604" x="7104063" y="4508500"/>
          <p14:tracePt t="73621" x="7075488" y="4503738"/>
          <p14:tracePt t="73637" x="7046913" y="4486275"/>
          <p14:tracePt t="73654" x="7023100" y="4468813"/>
          <p14:tracePt t="73670" x="7000875" y="4451350"/>
          <p14:tracePt t="73688" x="6983413" y="4435475"/>
          <p14:tracePt t="73704" x="6978650" y="4429125"/>
          <p14:tracePt t="73721" x="6972300" y="4418013"/>
          <p14:tracePt t="75362" x="0" y="0"/>
        </p14:tracePtLst>
        <p14:tracePtLst>
          <p14:tracePt t="95137" x="6080125" y="2743200"/>
          <p14:tracePt t="95185" x="6075363" y="2743200"/>
          <p14:tracePt t="95193" x="6069013" y="2736850"/>
          <p14:tracePt t="95217" x="6051550" y="2725738"/>
          <p14:tracePt t="95228" x="6035675" y="2714625"/>
          <p14:tracePt t="95261" x="6011863" y="2708275"/>
          <p14:tracePt t="95261" x="5983288" y="2697163"/>
          <p14:tracePt t="95281" x="5954713" y="2692400"/>
          <p14:tracePt t="95297" x="5932488" y="2679700"/>
          <p14:tracePt t="95313" x="5926138" y="2679700"/>
          <p14:tracePt t="95329" x="5915025" y="2679700"/>
          <p14:tracePt t="95593" x="5908675" y="2679700"/>
          <p14:tracePt t="95633" x="5903913" y="2679700"/>
          <p14:tracePt t="95761" x="5908675" y="2679700"/>
          <p14:tracePt t="95769" x="5937250" y="2679700"/>
          <p14:tracePt t="95785" x="5972175" y="2679700"/>
          <p14:tracePt t="95794" x="6029325" y="2679700"/>
          <p14:tracePt t="95811" x="6092825" y="2679700"/>
          <p14:tracePt t="95828" x="6172200" y="2679700"/>
          <p14:tracePt t="95844" x="6240463" y="2679700"/>
          <p14:tracePt t="95861" x="6326188" y="2679700"/>
          <p14:tracePt t="95877" x="6400800" y="2679700"/>
          <p14:tracePt t="95895" x="6480175" y="2679700"/>
          <p14:tracePt t="95911" x="6532563" y="2679700"/>
          <p14:tracePt t="95928" x="6589713" y="2679700"/>
          <p14:tracePt t="95944" x="6640513" y="2679700"/>
          <p14:tracePt t="95944" x="6664325" y="2679700"/>
          <p14:tracePt t="95961" x="6715125" y="2686050"/>
          <p14:tracePt t="95977" x="6761163" y="2692400"/>
          <p14:tracePt t="95995" x="6829425" y="2703513"/>
          <p14:tracePt t="96011" x="6892925" y="2708275"/>
          <p14:tracePt t="96028" x="6950075" y="2714625"/>
          <p14:tracePt t="96044" x="7011988" y="2720975"/>
          <p14:tracePt t="96061" x="7080250" y="2725738"/>
          <p14:tracePt t="96077" x="7143750" y="2732088"/>
          <p14:tracePt t="96094" x="7200900" y="2736850"/>
          <p14:tracePt t="96111" x="7264400" y="2736850"/>
          <p14:tracePt t="96128" x="7321550" y="2736850"/>
          <p14:tracePt t="96144" x="7378700" y="2736850"/>
          <p14:tracePt t="96144" x="7394575" y="2736850"/>
          <p14:tracePt t="96161" x="7429500" y="2736850"/>
          <p14:tracePt t="96177" x="7451725" y="2736850"/>
          <p14:tracePt t="96194" x="7469188" y="2736850"/>
          <p14:tracePt t="96211" x="7480300" y="2736850"/>
          <p14:tracePt t="96228" x="7493000" y="2736850"/>
          <p14:tracePt t="99843" x="7493000" y="2743200"/>
          <p14:tracePt t="99850" x="7480300" y="2754313"/>
          <p14:tracePt t="99863" x="7475538" y="2765425"/>
          <p14:tracePt t="99879" x="7464425" y="2778125"/>
          <p14:tracePt t="99896" x="7458075" y="2778125"/>
          <p14:tracePt t="99912" x="7451725" y="2782888"/>
          <p14:tracePt t="99930" x="7446963" y="2789238"/>
          <p14:tracePt t="99946" x="7446963" y="2794000"/>
          <p14:tracePt t="100051" x="7440613" y="2794000"/>
          <p14:tracePt t="100051" x="7440613" y="2800350"/>
          <p14:tracePt t="100062" x="7429500" y="2817813"/>
          <p14:tracePt t="100079" x="7418388" y="2835275"/>
          <p14:tracePt t="100096" x="7407275" y="2846388"/>
          <p14:tracePt t="100112" x="7400925" y="2851150"/>
          <p14:tracePt t="100129" x="7394575" y="2863850"/>
          <p14:tracePt t="100146" x="7389813" y="2868613"/>
          <p14:tracePt t="100187" x="7389813" y="2874963"/>
          <p14:tracePt t="100195" x="7383463" y="2874963"/>
          <p14:tracePt t="100214" x="7378700" y="2886075"/>
          <p14:tracePt t="100229" x="7378700" y="2892425"/>
          <p14:tracePt t="100246" x="7372350" y="2897188"/>
          <p14:tracePt t="100263" x="7366000" y="2903538"/>
          <p14:tracePt t="100279" x="7361238" y="2908300"/>
          <p14:tracePt t="100296" x="7361238" y="2914650"/>
          <p14:tracePt t="100312" x="7354888" y="2925763"/>
          <p14:tracePt t="100329" x="7343775" y="2936875"/>
          <p14:tracePt t="100346" x="7326313" y="2954338"/>
          <p14:tracePt t="100362" x="7297738" y="3000375"/>
          <p14:tracePt t="100380" x="7269163" y="3040063"/>
          <p14:tracePt t="100396" x="7229475" y="3086100"/>
          <p14:tracePt t="100413" x="7200900" y="3125788"/>
          <p14:tracePt t="100429" x="7172325" y="3160713"/>
          <p14:tracePt t="100446" x="7150100" y="3182938"/>
          <p14:tracePt t="100463" x="7121525" y="3206750"/>
          <p14:tracePt t="100479" x="7104063" y="3217863"/>
          <p14:tracePt t="100496" x="7092950" y="3235325"/>
          <p14:tracePt t="100513" x="7086600" y="3240088"/>
          <p14:tracePt t="100579" x="7086600" y="3246438"/>
          <p14:tracePt t="100579" x="7080250" y="3246438"/>
          <p14:tracePt t="100596" x="7075488" y="3263900"/>
          <p14:tracePt t="100613" x="7058025" y="3286125"/>
          <p14:tracePt t="100629" x="7040563" y="3308350"/>
          <p14:tracePt t="100646" x="7023100" y="3349625"/>
          <p14:tracePt t="100662" x="7000875" y="3382963"/>
          <p14:tracePt t="100679" x="6983413" y="3422650"/>
          <p14:tracePt t="100696" x="6961188" y="3451225"/>
          <p14:tracePt t="100713" x="6932613" y="3486150"/>
          <p14:tracePt t="100729" x="6908800" y="3525838"/>
          <p14:tracePt t="100746" x="6897688" y="3554413"/>
          <p14:tracePt t="100762" x="6875463" y="3600450"/>
          <p14:tracePt t="100780" x="6864350" y="3629025"/>
          <p14:tracePt t="100796" x="6851650" y="3646488"/>
          <p14:tracePt t="100813" x="6846888" y="3668713"/>
          <p14:tracePt t="100829" x="6840538" y="3686175"/>
          <p14:tracePt t="100846" x="6835775" y="3697288"/>
          <p14:tracePt t="100862" x="6835775" y="3708400"/>
          <p14:tracePt t="100879" x="6835775" y="3714750"/>
          <p14:tracePt t="100923" x="6835775" y="3721100"/>
          <p14:tracePt t="100930" x="6835775" y="3725863"/>
          <p14:tracePt t="100946" x="6835775" y="3732213"/>
          <p14:tracePt t="100962" x="6835775" y="3760788"/>
          <p14:tracePt t="100979" x="6835775" y="3778250"/>
          <p14:tracePt t="100996" x="6840538" y="3789363"/>
          <p14:tracePt t="101013" x="6840538" y="3794125"/>
          <p14:tracePt t="101029" x="6846888" y="3794125"/>
          <p14:tracePt t="101046" x="6851650" y="3794125"/>
          <p14:tracePt t="101062" x="6858000" y="3794125"/>
          <p14:tracePt t="101079" x="6875463" y="3794125"/>
          <p14:tracePt t="101096" x="6880225" y="3783013"/>
          <p14:tracePt t="101113" x="6897688" y="3771900"/>
          <p14:tracePt t="101129" x="6904038" y="3760788"/>
          <p14:tracePt t="101146" x="6915150" y="3749675"/>
          <p14:tracePt t="101162" x="6926263" y="3732213"/>
          <p14:tracePt t="101180" x="6926263" y="3714750"/>
          <p14:tracePt t="101195" x="6926263" y="3697288"/>
          <p14:tracePt t="101213" x="6926263" y="3675063"/>
          <p14:tracePt t="101229" x="6926263" y="3657600"/>
          <p14:tracePt t="101246" x="6926263" y="3635375"/>
          <p14:tracePt t="101262" x="6926263" y="3611563"/>
          <p14:tracePt t="101279" x="6921500" y="3594100"/>
          <p14:tracePt t="101295" x="6915150" y="3582988"/>
          <p14:tracePt t="101313" x="6908800" y="3578225"/>
          <p14:tracePt t="101329" x="6904038" y="3578225"/>
          <p14:tracePt t="101346" x="6897688" y="3578225"/>
          <p14:tracePt t="101362" x="6892925" y="3578225"/>
          <p14:tracePt t="101380" x="6886575" y="3578225"/>
          <p14:tracePt t="101396" x="6880225" y="3578225"/>
          <p14:tracePt t="101412" x="6869113" y="3600450"/>
          <p14:tracePt t="101429" x="6858000" y="3622675"/>
          <p14:tracePt t="101446" x="6851650" y="3640138"/>
          <p14:tracePt t="101463" x="6851650" y="3663950"/>
          <p14:tracePt t="101479" x="6851650" y="3675063"/>
          <p14:tracePt t="101495" x="6851650" y="3692525"/>
          <p14:tracePt t="101513" x="6851650" y="3708400"/>
          <p14:tracePt t="101529" x="6851650" y="3721100"/>
          <p14:tracePt t="101546" x="6864350" y="3732213"/>
          <p14:tracePt t="101562" x="6880225" y="3736975"/>
          <p14:tracePt t="101580" x="6897688" y="3749675"/>
          <p14:tracePt t="101595" x="6908800" y="3749675"/>
          <p14:tracePt t="101612" x="6926263" y="3749675"/>
          <p14:tracePt t="101629" x="6932613" y="3749675"/>
          <p14:tracePt t="101646" x="6943725" y="3749675"/>
          <p14:tracePt t="101662" x="6954838" y="3736975"/>
          <p14:tracePt t="101679" x="6961188" y="3732213"/>
          <p14:tracePt t="101696" x="6961188" y="3721100"/>
          <p14:tracePt t="101712" x="6961188" y="3708400"/>
          <p14:tracePt t="101729" x="6965950" y="3697288"/>
          <p14:tracePt t="101746" x="6965950" y="3679825"/>
          <p14:tracePt t="101762" x="6965950" y="3657600"/>
          <p14:tracePt t="101779" x="6954838" y="3646488"/>
          <p14:tracePt t="101796" x="6950075" y="3640138"/>
          <p14:tracePt t="101812" x="6943725" y="3640138"/>
          <p14:tracePt t="101829" x="6937375" y="3640138"/>
          <p14:tracePt t="101846" x="6932613" y="3640138"/>
          <p14:tracePt t="101891" x="6926263" y="3640138"/>
          <p14:tracePt t="101899" x="6921500" y="3640138"/>
          <p14:tracePt t="101915" x="6915150" y="3646488"/>
          <p14:tracePt t="101923" x="6908800" y="3651250"/>
          <p14:tracePt t="101930" x="6897688" y="3663950"/>
          <p14:tracePt t="101945" x="6892925" y="3675063"/>
          <p14:tracePt t="101962" x="6886575" y="3703638"/>
          <p14:tracePt t="101979" x="6886575" y="3721100"/>
          <p14:tracePt t="101996" x="6886575" y="3732213"/>
          <p14:tracePt t="102012" x="6892925" y="3736975"/>
          <p14:tracePt t="102029" x="6904038" y="3743325"/>
          <p14:tracePt t="102045" x="6921500" y="3743325"/>
          <p14:tracePt t="102063" x="6926263" y="3743325"/>
          <p14:tracePt t="102079" x="6937375" y="3743325"/>
          <p14:tracePt t="102096" x="6950075" y="3736975"/>
          <p14:tracePt t="102112" x="6954838" y="3732213"/>
          <p14:tracePt t="102129" x="6961188" y="3725863"/>
          <p14:tracePt t="102145" x="6961188" y="3714750"/>
          <p14:tracePt t="102163" x="6965950" y="3697288"/>
          <p14:tracePt t="102179" x="6965950" y="3686175"/>
          <p14:tracePt t="102196" x="6965950" y="3668713"/>
          <p14:tracePt t="102212" x="6961188" y="3657600"/>
          <p14:tracePt t="102229" x="6950075" y="3646488"/>
          <p14:tracePt t="102245" x="6937375" y="3635375"/>
          <p14:tracePt t="102263" x="6932613" y="3635375"/>
          <p14:tracePt t="102279" x="6921500" y="3629025"/>
          <p14:tracePt t="102296" x="6915150" y="3629025"/>
          <p14:tracePt t="102312" x="6908800" y="3629025"/>
          <p14:tracePt t="102329" x="6897688" y="3629025"/>
          <p14:tracePt t="102346" x="6886575" y="3629025"/>
          <p14:tracePt t="102363" x="6869113" y="3646488"/>
          <p14:tracePt t="102379" x="6858000" y="3675063"/>
          <p14:tracePt t="102396" x="6846888" y="3697288"/>
          <p14:tracePt t="102412" x="6846888" y="3725863"/>
          <p14:tracePt t="102429" x="6846888" y="3736975"/>
          <p14:tracePt t="102445" x="6846888" y="3749675"/>
          <p14:tracePt t="102463" x="6851650" y="3760788"/>
          <p14:tracePt t="102479" x="6864350" y="3765550"/>
          <p14:tracePt t="102497" x="6875463" y="3765550"/>
          <p14:tracePt t="102512" x="6892925" y="3765550"/>
          <p14:tracePt t="102529" x="6908800" y="3765550"/>
          <p14:tracePt t="102545" x="6926263" y="3765550"/>
          <p14:tracePt t="102545" x="6937375" y="3765550"/>
          <p14:tracePt t="102563" x="6954838" y="3754438"/>
          <p14:tracePt t="102579" x="6972300" y="3743325"/>
          <p14:tracePt t="102596" x="6972300" y="3732213"/>
          <p14:tracePt t="102612" x="6978650" y="3725863"/>
          <p14:tracePt t="102629" x="6978650" y="3714750"/>
          <p14:tracePt t="102645" x="6978650" y="3703638"/>
          <p14:tracePt t="102663" x="6972300" y="3686175"/>
          <p14:tracePt t="102679" x="6961188" y="3675063"/>
          <p14:tracePt t="102696" x="6950075" y="3663950"/>
          <p14:tracePt t="102712" x="6937375" y="3651250"/>
          <p14:tracePt t="102729" x="6926263" y="3651250"/>
          <p14:tracePt t="102745" x="6921500" y="3646488"/>
          <p14:tracePt t="102762" x="6915150" y="3646488"/>
          <p14:tracePt t="102779" x="6908800" y="3646488"/>
          <p14:tracePt t="102796" x="6904038" y="3651250"/>
          <p14:tracePt t="102812" x="6892925" y="3675063"/>
          <p14:tracePt t="102829" x="6880225" y="3703638"/>
          <p14:tracePt t="102845" x="6880225" y="3732213"/>
          <p14:tracePt t="102863" x="6880225" y="3754438"/>
          <p14:tracePt t="102879" x="6880225" y="3760788"/>
          <p14:tracePt t="102896" x="6880225" y="3765550"/>
          <p14:tracePt t="102912" x="6892925" y="3765550"/>
          <p14:tracePt t="102929" x="6897688" y="3765550"/>
          <p14:tracePt t="102945" x="6921500" y="3760788"/>
          <p14:tracePt t="102945" x="6926263" y="3749675"/>
          <p14:tracePt t="102963" x="6943725" y="3736975"/>
          <p14:tracePt t="102979" x="6961188" y="3725863"/>
          <p14:tracePt t="102996" x="6965950" y="3714750"/>
          <p14:tracePt t="103012" x="6965950" y="3708400"/>
          <p14:tracePt t="103029" x="6965950" y="3697288"/>
          <p14:tracePt t="103045" x="6965950" y="3692525"/>
          <p14:tracePt t="103062" x="6961188" y="3686175"/>
          <p14:tracePt t="103079" x="6954838" y="3675063"/>
          <p14:tracePt t="103096" x="6950075" y="3675063"/>
          <p14:tracePt t="103112" x="6937375" y="3668713"/>
          <p14:tracePt t="103129" x="6932613" y="3668713"/>
          <p14:tracePt t="103163" x="6926263" y="3668713"/>
          <p14:tracePt t="103163" x="6921500" y="3668713"/>
          <p14:tracePt t="103179" x="6915150" y="3679825"/>
          <p14:tracePt t="103196" x="6908800" y="3714750"/>
          <p14:tracePt t="103212" x="6908800" y="3736975"/>
          <p14:tracePt t="103229" x="6908800" y="3760788"/>
          <p14:tracePt t="103245" x="6921500" y="3778250"/>
          <p14:tracePt t="103262" x="6926263" y="3778250"/>
          <p14:tracePt t="103279" x="6937375" y="3778250"/>
          <p14:tracePt t="103296" x="6954838" y="3778250"/>
          <p14:tracePt t="103312" x="6972300" y="3760788"/>
          <p14:tracePt t="103330" x="6983413" y="3743325"/>
          <p14:tracePt t="103345" x="6994525" y="3732213"/>
          <p14:tracePt t="103362" x="6994525" y="3714750"/>
          <p14:tracePt t="103379" x="6989763" y="3703638"/>
          <p14:tracePt t="103396" x="6983413" y="3692525"/>
          <p14:tracePt t="103412" x="6972300" y="3686175"/>
          <p14:tracePt t="103429" x="6961188" y="3679825"/>
          <p14:tracePt t="103445" x="6954838" y="3675063"/>
          <p14:tracePt t="103462" x="6950075" y="3675063"/>
          <p14:tracePt t="103479" x="6943725" y="3675063"/>
          <p14:tracePt t="103496" x="6937375" y="3675063"/>
          <p14:tracePt t="103512" x="6932613" y="3692525"/>
          <p14:tracePt t="103529" x="6926263" y="3714750"/>
          <p14:tracePt t="103545" x="6921500" y="3743325"/>
          <p14:tracePt t="103562" x="6926263" y="3771900"/>
          <p14:tracePt t="103579" x="6937375" y="3778250"/>
          <p14:tracePt t="103596" x="6943725" y="3783013"/>
          <p14:tracePt t="103612" x="6961188" y="3783013"/>
          <p14:tracePt t="103629" x="6983413" y="3771900"/>
          <p14:tracePt t="103645" x="7007225" y="3754438"/>
          <p14:tracePt t="103662" x="7011988" y="3732213"/>
          <p14:tracePt t="103679" x="7018338" y="3714750"/>
          <p14:tracePt t="103695" x="7018338" y="3703638"/>
          <p14:tracePt t="103712" x="7007225" y="3692525"/>
          <p14:tracePt t="103729" x="6994525" y="3679825"/>
          <p14:tracePt t="103746" x="6983413" y="3675063"/>
          <p14:tracePt t="103762" x="6965950" y="3663950"/>
          <p14:tracePt t="103779" x="6961188" y="3663950"/>
          <p14:tracePt t="103795" x="6954838" y="3663950"/>
          <p14:tracePt t="103812" x="6943725" y="3668713"/>
          <p14:tracePt t="103829" x="6932613" y="3697288"/>
          <p14:tracePt t="103846" x="6926263" y="3725863"/>
          <p14:tracePt t="103862" x="6921500" y="3754438"/>
          <p14:tracePt t="103879" x="6921500" y="3765550"/>
          <p14:tracePt t="103895" x="6921500" y="3771900"/>
          <p14:tracePt t="103912" x="6926263" y="3771900"/>
          <p14:tracePt t="103929" x="6950075" y="3771900"/>
          <p14:tracePt t="103946" x="6965950" y="3765550"/>
          <p14:tracePt t="103962" x="6994525" y="3743325"/>
          <p14:tracePt t="103979" x="7000875" y="3721100"/>
          <p14:tracePt t="103995" x="7000875" y="3703638"/>
          <p14:tracePt t="104012" x="7000875" y="3697288"/>
          <p14:tracePt t="104029" x="6989763" y="3679825"/>
          <p14:tracePt t="104046" x="6983413" y="3675063"/>
          <p14:tracePt t="104062" x="6972300" y="3663950"/>
          <p14:tracePt t="104079" x="6965950" y="3663950"/>
          <p14:tracePt t="104095" x="6954838" y="3663950"/>
          <p14:tracePt t="104112" x="6950075" y="3663950"/>
          <p14:tracePt t="104129" x="6943725" y="3668713"/>
          <p14:tracePt t="104146" x="6937375" y="3686175"/>
          <p14:tracePt t="104162" x="6932613" y="3721100"/>
          <p14:tracePt t="104179" x="6926263" y="3732213"/>
          <p14:tracePt t="104195" x="6926263" y="3736975"/>
          <p14:tracePt t="104243" x="6932613" y="3736975"/>
          <p14:tracePt t="104571" x="6937375" y="3736975"/>
          <p14:tracePt t="104699" x="6932613" y="3736975"/>
          <p14:tracePt t="104723" x="6926263" y="3736975"/>
          <p14:tracePt t="104731" x="6915150" y="3749675"/>
          <p14:tracePt t="104746" x="6886575" y="3760788"/>
          <p14:tracePt t="104762" x="6840538" y="3778250"/>
          <p14:tracePt t="104779" x="6811963" y="3789363"/>
          <p14:tracePt t="104795" x="6783388" y="3800475"/>
          <p14:tracePt t="104812" x="6721475" y="3806825"/>
          <p14:tracePt t="104829" x="6651625" y="3811588"/>
          <p14:tracePt t="104846" x="6578600" y="3811588"/>
          <p14:tracePt t="104862" x="6486525" y="3811588"/>
          <p14:tracePt t="104879" x="6365875" y="3806825"/>
          <p14:tracePt t="104895" x="6257925" y="3794125"/>
          <p14:tracePt t="104913" x="6154738" y="3789363"/>
          <p14:tracePt t="104929" x="6051550" y="3783013"/>
          <p14:tracePt t="104946" x="5961063" y="3783013"/>
          <p14:tracePt t="104962" x="5822950" y="3778250"/>
          <p14:tracePt t="104980" x="5761038" y="3771900"/>
          <p14:tracePt t="104995" x="5721350" y="3771900"/>
          <p14:tracePt t="105012" x="5708650" y="3771900"/>
          <p14:tracePt t="105029" x="5703888" y="3771900"/>
          <p14:tracePt t="105211" x="5715000" y="3778250"/>
          <p14:tracePt t="105219" x="5765800" y="3800475"/>
          <p14:tracePt t="105229" x="5868988" y="3829050"/>
          <p14:tracePt t="105246" x="5989638" y="3863975"/>
          <p14:tracePt t="105262" x="6115050" y="3886200"/>
          <p14:tracePt t="105279" x="6257925" y="3903663"/>
          <p14:tracePt t="105295" x="6389688" y="3908425"/>
          <p14:tracePt t="105312" x="6537325" y="3908425"/>
          <p14:tracePt t="105329" x="6686550" y="3908425"/>
          <p14:tracePt t="105345" x="6818313" y="3908425"/>
          <p14:tracePt t="105345" x="6886575" y="3908425"/>
          <p14:tracePt t="105363" x="7011988" y="3892550"/>
          <p14:tracePt t="105379" x="7115175" y="3879850"/>
          <p14:tracePt t="105396" x="7194550" y="3863975"/>
          <p14:tracePt t="105412" x="7269163" y="3851275"/>
          <p14:tracePt t="105429" x="7321550" y="3846513"/>
          <p14:tracePt t="105445" x="7354888" y="3835400"/>
          <p14:tracePt t="105462" x="7366000" y="3829050"/>
          <p14:tracePt t="106387" x="7361238" y="3829050"/>
          <p14:tracePt t="106403" x="7354888" y="3829050"/>
          <p14:tracePt t="106411" x="7337425" y="3829050"/>
          <p14:tracePt t="106429" x="7315200" y="3829050"/>
          <p14:tracePt t="106445" x="7286625" y="3829050"/>
          <p14:tracePt t="106462" x="7240588" y="3822700"/>
          <p14:tracePt t="106479" x="7207250" y="3822700"/>
          <p14:tracePt t="106496" x="7178675" y="3822700"/>
          <p14:tracePt t="106512" x="7150100" y="3811588"/>
          <p14:tracePt t="106529" x="7108825" y="3806825"/>
          <p14:tracePt t="106545" x="7075488" y="3794125"/>
          <p14:tracePt t="106562" x="7000875" y="3771900"/>
          <p14:tracePt t="106579" x="6965950" y="3765550"/>
          <p14:tracePt t="106595" x="6943725" y="3765550"/>
          <p14:tracePt t="106612" x="6921500" y="3765550"/>
          <p14:tracePt t="106629" x="6904038" y="3765550"/>
          <p14:tracePt t="106645" x="6886575" y="3765550"/>
          <p14:tracePt t="106662" x="6880225" y="3765550"/>
          <p14:tracePt t="107066" x="6886575" y="3765550"/>
          <p14:tracePt t="107106" x="6892925" y="3765550"/>
          <p14:tracePt t="107146" x="6897688" y="3765550"/>
          <p14:tracePt t="107762" x="6897688" y="3760788"/>
          <p14:tracePt t="107770" x="6908800" y="3760788"/>
          <p14:tracePt t="107779" x="6926263" y="3760788"/>
          <p14:tracePt t="107795" x="6943725" y="3760788"/>
          <p14:tracePt t="107812" x="6954838" y="3760788"/>
          <p14:tracePt t="107828" x="6972300" y="3760788"/>
          <p14:tracePt t="107846" x="6978650" y="3760788"/>
          <p14:tracePt t="107862" x="6983413" y="3760788"/>
          <p14:tracePt t="107931" x="6989763" y="3760788"/>
          <p14:tracePt t="107947" x="6994525" y="3760788"/>
          <p14:tracePt t="107947" x="7000875" y="3760788"/>
          <p14:tracePt t="107962" x="7018338" y="3760788"/>
          <p14:tracePt t="107979" x="7029450" y="3760788"/>
          <p14:tracePt t="107995" x="7035800" y="3760788"/>
          <p14:tracePt t="108012" x="7040563" y="3760788"/>
          <p14:tracePt t="108059" x="7046913" y="3760788"/>
          <p14:tracePt t="108090" x="7051675" y="3760788"/>
          <p14:tracePt t="108101" x="7064375" y="3760788"/>
          <p14:tracePt t="108112" x="7069138" y="3760788"/>
          <p14:tracePt t="108128" x="7075488" y="3760788"/>
          <p14:tracePt t="108146" x="7086600" y="3760788"/>
          <p14:tracePt t="108162" x="7086600" y="3754438"/>
          <p14:tracePt t="108218" x="7092950" y="3749675"/>
          <p14:tracePt t="108226" x="7092950" y="3743325"/>
          <p14:tracePt t="108233" x="7092950" y="3732213"/>
          <p14:tracePt t="108245" x="7092950" y="3714750"/>
          <p14:tracePt t="108262" x="7092950" y="3692525"/>
          <p14:tracePt t="108279" x="7092950" y="3668713"/>
          <p14:tracePt t="108295" x="7092950" y="3651250"/>
          <p14:tracePt t="108312" x="7092950" y="3629025"/>
          <p14:tracePt t="108328" x="7092950" y="3617913"/>
          <p14:tracePt t="108345" x="7092950" y="3606800"/>
          <p14:tracePt t="108587" x="7086600" y="3606800"/>
          <p14:tracePt t="108596" x="7080250" y="3606800"/>
          <p14:tracePt t="108612" x="7064375" y="3611563"/>
          <p14:tracePt t="108628" x="7046913" y="3629025"/>
          <p14:tracePt t="108645" x="7023100" y="3640138"/>
          <p14:tracePt t="108662" x="6983413" y="3646488"/>
          <p14:tracePt t="108678" x="6950075" y="3657600"/>
          <p14:tracePt t="108695" x="6897688" y="3663950"/>
          <p14:tracePt t="108712" x="6789738" y="3668713"/>
          <p14:tracePt t="108729" x="6657975" y="3668713"/>
          <p14:tracePt t="108745" x="6515100" y="3663950"/>
          <p14:tracePt t="108745" x="6446838" y="3663950"/>
          <p14:tracePt t="108763" x="6332538" y="3663950"/>
          <p14:tracePt t="108779" x="6246813" y="3663950"/>
          <p14:tracePt t="108796" x="6172200" y="3668713"/>
          <p14:tracePt t="108812" x="6132513" y="3668713"/>
          <p14:tracePt t="108829" x="6097588" y="3668713"/>
          <p14:tracePt t="108845" x="6086475" y="3668713"/>
          <p14:tracePt t="109066" x="6092825" y="3663950"/>
          <p14:tracePt t="109079" x="6092825" y="3657600"/>
          <p14:tracePt t="109082" x="6103938" y="3635375"/>
          <p14:tracePt t="109096" x="6115050" y="3611563"/>
          <p14:tracePt t="109112" x="6121400" y="3589338"/>
          <p14:tracePt t="109129" x="6126163" y="3578225"/>
          <p14:tracePt t="109145" x="6126163" y="3571875"/>
          <p14:tracePt t="109314" x="6132513" y="3571875"/>
          <p14:tracePt t="109338" x="6132513" y="3578225"/>
          <p14:tracePt t="109346" x="6149975" y="3589338"/>
          <p14:tracePt t="109346" x="6161088" y="3594100"/>
          <p14:tracePt t="109362" x="6223000" y="3622675"/>
          <p14:tracePt t="109378" x="6297613" y="3657600"/>
          <p14:tracePt t="109396" x="6378575" y="3686175"/>
          <p14:tracePt t="109412" x="6469063" y="3714750"/>
          <p14:tracePt t="109429" x="6565900" y="3736975"/>
          <p14:tracePt t="109445" x="6657975" y="3754438"/>
          <p14:tracePt t="109462" x="6721475" y="3760788"/>
          <p14:tracePt t="109478" x="6765925" y="3765550"/>
          <p14:tracePt t="109496" x="6800850" y="3778250"/>
          <p14:tracePt t="109512" x="6829425" y="3789363"/>
          <p14:tracePt t="109530" x="6846888" y="3789363"/>
          <p14:tracePt t="109545" x="6851650" y="3794125"/>
          <p14:tracePt t="109562" x="6858000" y="3794125"/>
          <p14:tracePt t="109738" x="6864350" y="3794125"/>
          <p14:tracePt t="109754" x="6869113" y="3794125"/>
          <p14:tracePt t="109762" x="6875463" y="3794125"/>
          <p14:tracePt t="109770" x="6886575" y="3794125"/>
          <p14:tracePt t="109784" x="6904038" y="3794125"/>
          <p14:tracePt t="109795" x="6926263" y="3794125"/>
          <p14:tracePt t="109812" x="6950075" y="3794125"/>
          <p14:tracePt t="109828" x="6961188" y="3789363"/>
          <p14:tracePt t="109845" x="6965950" y="3789363"/>
          <p14:tracePt t="109862" x="6972300" y="3789363"/>
          <p14:tracePt t="109946" x="6972300" y="3783013"/>
          <p14:tracePt t="110402" x="6965950" y="3783013"/>
          <p14:tracePt t="110411" x="6961188" y="3778250"/>
          <p14:tracePt t="110428" x="6954838" y="3778250"/>
          <p14:tracePt t="110445" x="6950075" y="3771900"/>
          <p14:tracePt t="110462" x="6943725" y="3771900"/>
          <p14:tracePt t="110479" x="6937375" y="3771900"/>
          <p14:tracePt t="110682" x="6950075" y="3771900"/>
          <p14:tracePt t="110690" x="6954838" y="3771900"/>
          <p14:tracePt t="110698" x="6978650" y="3771900"/>
          <p14:tracePt t="110712" x="7018338" y="3771900"/>
          <p14:tracePt t="110728" x="7058025" y="3771900"/>
          <p14:tracePt t="110745" x="7097713" y="3771900"/>
          <p14:tracePt t="110761" x="7178675" y="3765550"/>
          <p14:tracePt t="110779" x="7229475" y="3760788"/>
          <p14:tracePt t="110795" x="7269163" y="3754438"/>
          <p14:tracePt t="110812" x="7304088" y="3749675"/>
          <p14:tracePt t="110828" x="7326313" y="3743325"/>
          <p14:tracePt t="110845" x="7343775" y="3743325"/>
          <p14:tracePt t="110861" x="7350125" y="3743325"/>
          <p14:tracePt t="110878" x="7354888" y="3743325"/>
          <p14:tracePt t="110914" x="7354888" y="3736975"/>
          <p14:tracePt t="110938" x="7361238" y="3736975"/>
          <p14:tracePt t="110946" x="7361238" y="3732213"/>
          <p14:tracePt t="110963" x="7366000" y="3725863"/>
          <p14:tracePt t="110963" x="7372350" y="3708400"/>
          <p14:tracePt t="110979" x="7394575" y="3668713"/>
          <p14:tracePt t="110995" x="7429500" y="3611563"/>
          <p14:tracePt t="111012" x="7464425" y="3554413"/>
          <p14:tracePt t="111028" x="7497763" y="3492500"/>
          <p14:tracePt t="111046" x="7521575" y="3429000"/>
          <p14:tracePt t="111062" x="7532688" y="3371850"/>
          <p14:tracePt t="111079" x="7543800" y="3314700"/>
          <p14:tracePt t="111095" x="7554913" y="3268663"/>
          <p14:tracePt t="111112" x="7554913" y="3228975"/>
          <p14:tracePt t="111128" x="7554913" y="3194050"/>
          <p14:tracePt t="111145" x="7554913" y="3154363"/>
          <p14:tracePt t="111161" x="7532688" y="3079750"/>
          <p14:tracePt t="111179" x="7504113" y="3017838"/>
          <p14:tracePt t="111195" x="7475538" y="2971800"/>
          <p14:tracePt t="111212" x="7451725" y="2936875"/>
          <p14:tracePt t="111228" x="7446963" y="2921000"/>
          <p14:tracePt t="111245" x="7440613" y="2903538"/>
          <p14:tracePt t="111262" x="7429500" y="2892425"/>
          <p14:tracePt t="111279" x="7423150" y="2874963"/>
          <p14:tracePt t="111295" x="7412038" y="2863850"/>
          <p14:tracePt t="111312" x="7389813" y="2846388"/>
          <p14:tracePt t="111328" x="7361238" y="2828925"/>
          <p14:tracePt t="111345" x="7337425" y="2811463"/>
          <p14:tracePt t="111361" x="7280275" y="2778125"/>
          <p14:tracePt t="111379" x="7223125" y="2754313"/>
          <p14:tracePt t="111395" x="7165975" y="2732088"/>
          <p14:tracePt t="111412" x="7104063" y="2708275"/>
          <p14:tracePt t="111428" x="7046913" y="2692400"/>
          <p14:tracePt t="111445" x="6989763" y="2679700"/>
          <p14:tracePt t="111462" x="6943725" y="2674938"/>
          <p14:tracePt t="111479" x="6908800" y="2674938"/>
          <p14:tracePt t="111495" x="6875463" y="2668588"/>
          <p14:tracePt t="111512" x="6846888" y="2663825"/>
          <p14:tracePt t="111528" x="6829425" y="2663825"/>
          <p14:tracePt t="111545" x="6811963" y="2663825"/>
          <p14:tracePt t="114603" x="6811963" y="2668588"/>
          <p14:tracePt t="114604" x="6811963" y="2674938"/>
          <p14:tracePt t="114612" x="6811963" y="2686050"/>
          <p14:tracePt t="114629" x="6811963" y="2692400"/>
          <p14:tracePt t="114646" x="6818313" y="2697163"/>
          <p14:tracePt t="114662" x="6818313" y="2703513"/>
          <p14:tracePt t="114679" x="6823075" y="2708275"/>
          <p14:tracePt t="114696" x="6823075" y="2714625"/>
          <p14:tracePt t="114713" x="6823075" y="2720975"/>
          <p14:tracePt t="114729" x="6829425" y="2725738"/>
          <p14:tracePt t="114746" x="6829425" y="2732088"/>
          <p14:tracePt t="114762" x="6829425" y="2736850"/>
          <p14:tracePt t="114779" x="6835775" y="2736850"/>
          <p14:tracePt t="114796" x="6835775" y="2743200"/>
          <p14:tracePt t="114812" x="6840538" y="2743200"/>
          <p14:tracePt t="114829" x="6840538" y="2754313"/>
          <p14:tracePt t="114875" x="6840538" y="2760663"/>
          <p14:tracePt t="114883" x="6846888" y="2760663"/>
          <p14:tracePt t="115395" x="6851650" y="2760663"/>
          <p14:tracePt t="115395" x="6858000" y="2760663"/>
          <p14:tracePt t="115412" x="6869113" y="2760663"/>
          <p14:tracePt t="115430" x="6880225" y="2760663"/>
          <p14:tracePt t="115446" x="6892925" y="2760663"/>
          <p14:tracePt t="115463" x="6897688" y="2760663"/>
          <p14:tracePt t="115479" x="6908800" y="2771775"/>
          <p14:tracePt t="115496" x="6921500" y="2778125"/>
          <p14:tracePt t="115512" x="6937375" y="2789238"/>
          <p14:tracePt t="115530" x="6961188" y="2811463"/>
          <p14:tracePt t="115546" x="6994525" y="2840038"/>
          <p14:tracePt t="115563" x="7018338" y="2863850"/>
          <p14:tracePt t="115563" x="7029450" y="2879725"/>
          <p14:tracePt t="115579" x="7051675" y="2908300"/>
          <p14:tracePt t="115596" x="7069138" y="2943225"/>
          <p14:tracePt t="115612" x="7086600" y="2971800"/>
          <p14:tracePt t="115629" x="7104063" y="2994025"/>
          <p14:tracePt t="115645" x="7115175" y="3017838"/>
          <p14:tracePt t="115663" x="7132638" y="3040063"/>
          <p14:tracePt t="115679" x="7132638" y="3051175"/>
          <p14:tracePt t="115696" x="7143750" y="3068638"/>
          <p14:tracePt t="115712" x="7150100" y="3086100"/>
          <p14:tracePt t="115729" x="7154863" y="3097213"/>
          <p14:tracePt t="115746" x="7154863" y="3108325"/>
          <p14:tracePt t="115779" x="7154863" y="3114675"/>
          <p14:tracePt t="11865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3175"/>
    </mc:Choice>
    <mc:Fallback xmlns="">
      <p:transition spd="slow" advTm="213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6390" x="6092825" y="3149600"/>
          <p14:tracePt t="16680" x="6097588" y="3149600"/>
          <p14:tracePt t="16688" x="6115050" y="3149600"/>
          <p14:tracePt t="16697" x="6132513" y="3149600"/>
          <p14:tracePt t="16713" x="6154738" y="3149600"/>
          <p14:tracePt t="16730" x="6183313" y="3149600"/>
          <p14:tracePt t="16746" x="6218238" y="3149600"/>
          <p14:tracePt t="16763" x="6251575" y="3154363"/>
          <p14:tracePt t="16779" x="6280150" y="3154363"/>
          <p14:tracePt t="16796" x="6321425" y="3160713"/>
          <p14:tracePt t="16812" x="6354763" y="3160713"/>
          <p14:tracePt t="16830" x="6394450" y="3160713"/>
          <p14:tracePt t="16846" x="6429375" y="3160713"/>
          <p14:tracePt t="16863" x="6457950" y="3160713"/>
          <p14:tracePt t="16879" x="6486525" y="3160713"/>
          <p14:tracePt t="16879" x="6497638" y="3160713"/>
          <p14:tracePt t="16896" x="6532563" y="3160713"/>
          <p14:tracePt t="16912" x="6578600" y="3160713"/>
          <p14:tracePt t="16930" x="6651625" y="3160713"/>
          <p14:tracePt t="16946" x="6715125" y="3165475"/>
          <p14:tracePt t="16963" x="6778625" y="3165475"/>
          <p14:tracePt t="16979" x="6829425" y="3165475"/>
          <p14:tracePt t="16996" x="6869113" y="3165475"/>
          <p14:tracePt t="17012" x="6908800" y="3165475"/>
          <p14:tracePt t="17030" x="6950075" y="3165475"/>
          <p14:tracePt t="17046" x="6978650" y="3165475"/>
          <p14:tracePt t="17063" x="6994525" y="3165475"/>
          <p14:tracePt t="17079" x="7011988" y="3165475"/>
          <p14:tracePt t="17096" x="7018338" y="3165475"/>
          <p14:tracePt t="18000" x="7018338" y="3171825"/>
          <p14:tracePt t="18024" x="7018338" y="3178175"/>
          <p14:tracePt t="18032" x="7018338" y="3182938"/>
          <p14:tracePt t="18046" x="7018338" y="3200400"/>
          <p14:tracePt t="18063" x="7023100" y="3217863"/>
          <p14:tracePt t="18080" x="7023100" y="3228975"/>
          <p14:tracePt t="18096" x="7023100" y="3240088"/>
          <p14:tracePt t="18113" x="7029450" y="3246438"/>
          <p14:tracePt t="18129" x="7029450" y="3251200"/>
          <p14:tracePt t="18146" x="7035800" y="3251200"/>
          <p14:tracePt t="18162" x="7035800" y="3263900"/>
          <p14:tracePt t="18180" x="7035800" y="3268663"/>
          <p14:tracePt t="18196" x="7040563" y="3275013"/>
          <p14:tracePt t="18213" x="7046913" y="3286125"/>
          <p14:tracePt t="18229" x="7051675" y="3292475"/>
          <p14:tracePt t="18246" x="7051675" y="3303588"/>
          <p14:tracePt t="18262" x="7064375" y="3308350"/>
          <p14:tracePt t="18280" x="7075488" y="3321050"/>
          <p14:tracePt t="18296" x="7097713" y="3343275"/>
          <p14:tracePt t="18313" x="7115175" y="3360738"/>
          <p14:tracePt t="18329" x="7126288" y="3371850"/>
          <p14:tracePt t="18346" x="7143750" y="3389313"/>
          <p14:tracePt t="18362" x="7154863" y="3400425"/>
          <p14:tracePt t="18380" x="7165975" y="3411538"/>
          <p14:tracePt t="18396" x="7178675" y="3411538"/>
          <p14:tracePt t="18413" x="7183438" y="3422650"/>
          <p14:tracePt t="18429" x="7207250" y="3429000"/>
          <p14:tracePt t="18446" x="7235825" y="3435350"/>
          <p14:tracePt t="18462" x="7258050" y="3446463"/>
          <p14:tracePt t="18480" x="7275513" y="3451225"/>
          <p14:tracePt t="18496" x="7308850" y="3457575"/>
          <p14:tracePt t="18513" x="7337425" y="3468688"/>
          <p14:tracePt t="18529" x="7383463" y="3475038"/>
          <p14:tracePt t="18546" x="7423150" y="3479800"/>
          <p14:tracePt t="18562" x="7464425" y="3486150"/>
          <p14:tracePt t="18580" x="7515225" y="3486150"/>
          <p14:tracePt t="18596" x="7554913" y="3492500"/>
          <p14:tracePt t="18613" x="7594600" y="3492500"/>
          <p14:tracePt t="18629" x="7646988" y="3492500"/>
          <p14:tracePt t="18646" x="7680325" y="3492500"/>
          <p14:tracePt t="18662" x="7715250" y="3492500"/>
          <p14:tracePt t="18679" x="7743825" y="3492500"/>
          <p14:tracePt t="18696" x="7789863" y="3486150"/>
          <p14:tracePt t="18713" x="7818438" y="3486150"/>
          <p14:tracePt t="18729" x="7840663" y="3486150"/>
          <p14:tracePt t="18746" x="7869238" y="3486150"/>
          <p14:tracePt t="18763" x="7904163" y="3486150"/>
          <p14:tracePt t="18780" x="7932738" y="3492500"/>
          <p14:tracePt t="18796" x="7966075" y="3497263"/>
          <p14:tracePt t="18813" x="7989888" y="3508375"/>
          <p14:tracePt t="18829" x="8012113" y="3521075"/>
          <p14:tracePt t="18846" x="8023225" y="3525838"/>
          <p14:tracePt t="18862" x="8035925" y="3536950"/>
          <p14:tracePt t="18880" x="8058150" y="3554413"/>
          <p14:tracePt t="18896" x="8080375" y="3589338"/>
          <p14:tracePt t="18913" x="8093075" y="3606800"/>
          <p14:tracePt t="18929" x="8104188" y="3622675"/>
          <p14:tracePt t="18946" x="8104188" y="3635375"/>
          <p14:tracePt t="18962" x="8115300" y="3651250"/>
          <p14:tracePt t="18980" x="8121650" y="3668713"/>
          <p14:tracePt t="18996" x="8126413" y="3679825"/>
          <p14:tracePt t="19013" x="8126413" y="3697288"/>
          <p14:tracePt t="19029" x="8126413" y="3714750"/>
          <p14:tracePt t="19046" x="8126413" y="3736975"/>
          <p14:tracePt t="19062" x="8126413" y="3754438"/>
          <p14:tracePt t="19079" x="8126413" y="3771900"/>
          <p14:tracePt t="19079" x="8126413" y="3783013"/>
          <p14:tracePt t="19096" x="8126413" y="3800475"/>
          <p14:tracePt t="19113" x="8126413" y="3806825"/>
          <p14:tracePt t="19129" x="8126413" y="3822700"/>
          <p14:tracePt t="19146" x="8121650" y="3846513"/>
          <p14:tracePt t="19162" x="8108950" y="3868738"/>
          <p14:tracePt t="19179" x="8097838" y="3897313"/>
          <p14:tracePt t="19196" x="8080375" y="3925888"/>
          <p14:tracePt t="19213" x="8064500" y="3965575"/>
          <p14:tracePt t="19229" x="8047038" y="4006850"/>
          <p14:tracePt t="19246" x="8018463" y="4051300"/>
          <p14:tracePt t="19262" x="7978775" y="4097338"/>
          <p14:tracePt t="19279" x="7943850" y="4154488"/>
          <p14:tracePt t="19296" x="7875588" y="4240213"/>
          <p14:tracePt t="19313" x="7829550" y="4292600"/>
          <p14:tracePt t="19329" x="7778750" y="4337050"/>
          <p14:tracePt t="19346" x="7732713" y="4378325"/>
          <p14:tracePt t="19362" x="7686675" y="4411663"/>
          <p14:tracePt t="19379" x="7635875" y="4446588"/>
          <p14:tracePt t="19396" x="7589838" y="4479925"/>
          <p14:tracePt t="19412" x="7532688" y="4503738"/>
          <p14:tracePt t="19429" x="7486650" y="4532313"/>
          <p14:tracePt t="19447" x="7440613" y="4549775"/>
          <p14:tracePt t="19463" x="7394575" y="4565650"/>
          <p14:tracePt t="19480" x="7343775" y="4583113"/>
          <p14:tracePt t="19497" x="7264400" y="4600575"/>
          <p14:tracePt t="19514" x="7194550" y="4618038"/>
          <p14:tracePt t="19530" x="7137400" y="4622800"/>
          <p14:tracePt t="19547" x="7075488" y="4622800"/>
          <p14:tracePt t="19563" x="7018338" y="4629150"/>
          <p14:tracePt t="19580" x="6950075" y="4635500"/>
          <p14:tracePt t="19597" x="6886575" y="4640263"/>
          <p14:tracePt t="19613" x="6823075" y="4640263"/>
          <p14:tracePt t="19631" x="6754813" y="4640263"/>
          <p14:tracePt t="19647" x="6692900" y="4640263"/>
          <p14:tracePt t="19664" x="6618288" y="4640263"/>
          <p14:tracePt t="19680" x="6561138" y="4640263"/>
          <p14:tracePt t="19680" x="6532563" y="4640263"/>
          <p14:tracePt t="19697" x="6475413" y="4640263"/>
          <p14:tracePt t="19713" x="6418263" y="4635500"/>
          <p14:tracePt t="19731" x="6354763" y="4635500"/>
          <p14:tracePt t="19747" x="6286500" y="4629150"/>
          <p14:tracePt t="19764" x="6218238" y="4618038"/>
          <p14:tracePt t="19780" x="6132513" y="4600575"/>
          <p14:tracePt t="19797" x="6057900" y="4583113"/>
          <p14:tracePt t="19813" x="5994400" y="4560888"/>
          <p14:tracePt t="19830" x="5932488" y="4537075"/>
          <p14:tracePt t="19847" x="5880100" y="4521200"/>
          <p14:tracePt t="19864" x="5811838" y="4492625"/>
          <p14:tracePt t="19880" x="5749925" y="4464050"/>
          <p14:tracePt t="19880" x="5715000" y="4440238"/>
          <p14:tracePt t="19897" x="5651500" y="4406900"/>
          <p14:tracePt t="19913" x="5589588" y="4371975"/>
          <p14:tracePt t="19931" x="5537200" y="4337050"/>
          <p14:tracePt t="19947" x="5497513" y="4321175"/>
          <p14:tracePt t="19964" x="5468938" y="4297363"/>
          <p14:tracePt t="19980" x="5446713" y="4275138"/>
          <p14:tracePt t="19997" x="5429250" y="4246563"/>
          <p14:tracePt t="20013" x="5418138" y="4211638"/>
          <p14:tracePt t="20030" x="5400675" y="4165600"/>
          <p14:tracePt t="20047" x="5389563" y="4121150"/>
          <p14:tracePt t="20064" x="5389563" y="4075113"/>
          <p14:tracePt t="20080" x="5389563" y="4040188"/>
          <p14:tracePt t="20080" x="5383213" y="4011613"/>
          <p14:tracePt t="20097" x="5383213" y="3971925"/>
          <p14:tracePt t="20114" x="5383213" y="3932238"/>
          <p14:tracePt t="20130" x="5394325" y="3886200"/>
          <p14:tracePt t="20147" x="5407025" y="3829050"/>
          <p14:tracePt t="20164" x="5422900" y="3778250"/>
          <p14:tracePt t="20180" x="5440363" y="3721100"/>
          <p14:tracePt t="20197" x="5468938" y="3675063"/>
          <p14:tracePt t="20213" x="5497513" y="3617913"/>
          <p14:tracePt t="20230" x="5532438" y="3549650"/>
          <p14:tracePt t="20247" x="5572125" y="3475038"/>
          <p14:tracePt t="20264" x="5618163" y="3422650"/>
          <p14:tracePt t="20280" x="5680075" y="3365500"/>
          <p14:tracePt t="20280" x="5715000" y="3336925"/>
          <p14:tracePt t="20297" x="5800725" y="3297238"/>
          <p14:tracePt t="20313" x="5880100" y="3257550"/>
          <p14:tracePt t="20330" x="5954713" y="3217863"/>
          <p14:tracePt t="20347" x="6029325" y="3189288"/>
          <p14:tracePt t="20364" x="6126163" y="3165475"/>
          <p14:tracePt t="20380" x="6223000" y="3154363"/>
          <p14:tracePt t="20397" x="6332538" y="3143250"/>
          <p14:tracePt t="20413" x="6457950" y="3143250"/>
          <p14:tracePt t="20431" x="6572250" y="3143250"/>
          <p14:tracePt t="20447" x="6686550" y="3143250"/>
          <p14:tracePt t="20464" x="6772275" y="3154363"/>
          <p14:tracePt t="20480" x="6818313" y="3154363"/>
          <p14:tracePt t="20480" x="6829425" y="3160713"/>
          <p14:tracePt t="20497" x="6835775" y="3160713"/>
          <p14:tracePt t="20801" x="6840538" y="3160713"/>
          <p14:tracePt t="20816" x="6851650" y="3160713"/>
          <p14:tracePt t="20830" x="6869113" y="3165475"/>
          <p14:tracePt t="20847" x="6908800" y="3171825"/>
          <p14:tracePt t="20864" x="6978650" y="3178175"/>
          <p14:tracePt t="20880" x="7040563" y="3182938"/>
          <p14:tracePt t="20880" x="7064375" y="3182938"/>
          <p14:tracePt t="20897" x="7092950" y="3182938"/>
          <p14:tracePt t="20913" x="7104063" y="3182938"/>
          <p14:tracePt t="20930" x="7108825" y="3182938"/>
          <p14:tracePt t="21009" x="7108825" y="3189288"/>
          <p14:tracePt t="21016" x="7115175" y="3194050"/>
          <p14:tracePt t="21030" x="7126288" y="3211513"/>
          <p14:tracePt t="21047" x="7126288" y="3222625"/>
          <p14:tracePt t="21063" x="7126288" y="3246438"/>
          <p14:tracePt t="21080" x="7126288" y="3263900"/>
          <p14:tracePt t="21080" x="7132638" y="3286125"/>
          <p14:tracePt t="21097" x="7132638" y="3314700"/>
          <p14:tracePt t="21114" x="7137400" y="3343275"/>
          <p14:tracePt t="21130" x="7143750" y="3365500"/>
          <p14:tracePt t="21209" x="7150100" y="3365500"/>
          <p14:tracePt t="21233" x="7154863" y="3365500"/>
          <p14:tracePt t="21234" x="7161213" y="3365500"/>
          <p14:tracePt t="21247" x="7165975" y="3354388"/>
          <p14:tracePt t="21263" x="7178675" y="3343275"/>
          <p14:tracePt t="21281" x="7178675" y="3332163"/>
          <p14:tracePt t="21296" x="7183438" y="3321050"/>
          <p14:tracePt t="21314" x="7189788" y="3321050"/>
          <p14:tracePt t="21433" x="7189788" y="3332163"/>
          <p14:tracePt t="21441" x="7189788" y="3343275"/>
          <p14:tracePt t="21447" x="7189788" y="3382963"/>
          <p14:tracePt t="21463" x="7200900" y="3429000"/>
          <p14:tracePt t="21480" x="7212013" y="3468688"/>
          <p14:tracePt t="21497" x="7218363" y="3503613"/>
          <p14:tracePt t="21514" x="7223125" y="3514725"/>
          <p14:tracePt t="21530" x="7223125" y="3521075"/>
          <p14:tracePt t="21665" x="7229475" y="3521075"/>
          <p14:tracePt t="21681" x="7229475" y="3514725"/>
          <p14:tracePt t="21682" x="7235825" y="3508375"/>
          <p14:tracePt t="21696" x="7264400" y="3463925"/>
          <p14:tracePt t="21714" x="7297738" y="3422650"/>
          <p14:tracePt t="21730" x="7332663" y="3400425"/>
          <p14:tracePt t="21747" x="7366000" y="3378200"/>
          <p14:tracePt t="21763" x="7394575" y="3360738"/>
          <p14:tracePt t="21780" x="7418388" y="3343275"/>
          <p14:tracePt t="21797" x="7429500" y="3332163"/>
          <p14:tracePt t="21814" x="7446963" y="3321050"/>
          <p14:tracePt t="21830" x="7451725" y="3314700"/>
          <p14:tracePt t="21847" x="7458075" y="3308350"/>
          <p14:tracePt t="21863" x="7458075" y="3303588"/>
          <p14:tracePt t="22001" x="7464425" y="3303588"/>
          <p14:tracePt t="22013" x="7464425" y="3308350"/>
          <p14:tracePt t="22014" x="7469188" y="3314700"/>
          <p14:tracePt t="22030" x="7480300" y="3336925"/>
          <p14:tracePt t="22047" x="7493000" y="3360738"/>
          <p14:tracePt t="22063" x="7504113" y="3382963"/>
          <p14:tracePt t="22080" x="7515225" y="3406775"/>
          <p14:tracePt t="22096" x="7532688" y="3435350"/>
          <p14:tracePt t="22114" x="7543800" y="3446463"/>
          <p14:tracePt t="22130" x="7550150" y="3457575"/>
          <p14:tracePt t="22147" x="7554913" y="3463925"/>
          <p14:tracePt t="22185" x="7561263" y="3463925"/>
          <p14:tracePt t="22193" x="7561263" y="3468688"/>
          <p14:tracePt t="23841" x="7561263" y="3463925"/>
          <p14:tracePt t="23849" x="7561263" y="3457575"/>
          <p14:tracePt t="23854" x="7561263" y="3440113"/>
          <p14:tracePt t="23863" x="7532688" y="3349625"/>
          <p14:tracePt t="23880" x="7464425" y="3222625"/>
          <p14:tracePt t="23880" x="7429500" y="3154363"/>
          <p14:tracePt t="23897" x="7350125" y="3022600"/>
          <p14:tracePt t="23913" x="7269163" y="2892425"/>
          <p14:tracePt t="23930" x="7189788" y="2778125"/>
          <p14:tracePt t="23946" x="7108825" y="2651125"/>
          <p14:tracePt t="23963" x="7040563" y="2532063"/>
          <p14:tracePt t="23980" x="6961188" y="2435225"/>
          <p14:tracePt t="23997" x="6880225" y="2332038"/>
          <p14:tracePt t="24013" x="6807200" y="2251075"/>
          <p14:tracePt t="24030" x="6750050" y="2193925"/>
          <p14:tracePt t="24046" x="6692900" y="2149475"/>
          <p14:tracePt t="24063" x="6651625" y="2120900"/>
          <p14:tracePt t="24080" x="6629400" y="2097088"/>
          <p14:tracePt t="24080" x="6618288" y="2092325"/>
          <p14:tracePt t="24097" x="6600825" y="2079625"/>
          <p14:tracePt t="24113" x="6589713" y="2068513"/>
          <p14:tracePt t="24130" x="6565900" y="2057400"/>
          <p14:tracePt t="24146" x="6537325" y="2046288"/>
          <p14:tracePt t="24164" x="6515100" y="2035175"/>
          <p14:tracePt t="24180" x="6508750" y="2028825"/>
          <p14:tracePt t="24225" x="6503988" y="2028825"/>
          <p14:tracePt t="24249" x="6503988" y="2035175"/>
          <p14:tracePt t="24265" x="6497638" y="2039938"/>
          <p14:tracePt t="24265" x="6497638" y="2046288"/>
          <p14:tracePt t="24280" x="6497638" y="2063750"/>
          <p14:tracePt t="24280" x="6497638" y="2068513"/>
          <p14:tracePt t="24297" x="6497638" y="2085975"/>
          <p14:tracePt t="24313" x="6497638" y="2097088"/>
          <p14:tracePt t="24330" x="6497638" y="2114550"/>
          <p14:tracePt t="24346" x="6497638" y="2120900"/>
          <p14:tracePt t="24363" x="6503988" y="2125663"/>
          <p14:tracePt t="24380" x="6503988" y="2143125"/>
          <p14:tracePt t="24396" x="6508750" y="2171700"/>
          <p14:tracePt t="24413" x="6521450" y="2217738"/>
          <p14:tracePt t="24430" x="6543675" y="2297113"/>
          <p14:tracePt t="24446" x="6565900" y="2382838"/>
          <p14:tracePt t="24463" x="6583363" y="2479675"/>
          <p14:tracePt t="24480" x="6618288" y="2565400"/>
          <p14:tracePt t="24496" x="6646863" y="2668588"/>
          <p14:tracePt t="24513" x="6651625" y="2703513"/>
          <p14:tracePt t="24530" x="6657975" y="2720975"/>
          <p14:tracePt t="24546" x="6657975" y="2732088"/>
          <p14:tracePt t="24585" x="6657975" y="2736850"/>
          <p14:tracePt t="24617" x="6657975" y="2743200"/>
          <p14:tracePt t="24625" x="6664325" y="2743200"/>
          <p14:tracePt t="24633" x="6664325" y="2754313"/>
          <p14:tracePt t="24647" x="6664325" y="2760663"/>
          <p14:tracePt t="24663" x="6669088" y="2765425"/>
          <p14:tracePt t="24663" x="6669088" y="2771775"/>
          <p14:tracePt t="24697" x="6669088" y="2782888"/>
          <p14:tracePt t="24697" x="6675438" y="2800350"/>
          <p14:tracePt t="24714" x="6675438" y="2817813"/>
          <p14:tracePt t="24730" x="6675438" y="2822575"/>
          <p14:tracePt t="24785" x="6675438" y="2828925"/>
          <p14:tracePt t="24801" x="6680200" y="2835275"/>
          <p14:tracePt t="24817" x="6680200" y="2846388"/>
          <p14:tracePt t="24825" x="6680200" y="2851150"/>
          <p14:tracePt t="24833" x="6686550" y="2857500"/>
          <p14:tracePt t="25034" x="6686550" y="2863850"/>
          <p14:tracePt t="25050" x="6686550" y="2868613"/>
          <p14:tracePt t="25050" x="6686550" y="2874963"/>
          <p14:tracePt t="25064" x="6686550" y="2897188"/>
          <p14:tracePt t="25081" x="6686550" y="2908300"/>
          <p14:tracePt t="25097" x="6686550" y="2925763"/>
          <p14:tracePt t="25114" x="6686550" y="2936875"/>
          <p14:tracePt t="25154" x="6686550" y="2943225"/>
          <p14:tracePt t="25522" x="6686550" y="2954338"/>
          <p14:tracePt t="25530" x="6686550" y="2994025"/>
          <p14:tracePt t="25548" x="6692900" y="3017838"/>
          <p14:tracePt t="25564" x="6692900" y="3022600"/>
          <p14:tracePt t="25581" x="6692900" y="3035300"/>
          <p14:tracePt t="25626" x="6697663" y="3035300"/>
          <p14:tracePt t="25794" x="6686550" y="3035300"/>
          <p14:tracePt t="25794" x="6680200" y="3035300"/>
          <p14:tracePt t="25802" x="6657975" y="3035300"/>
          <p14:tracePt t="25814" x="6561138" y="3035300"/>
          <p14:tracePt t="25831" x="6423025" y="3040063"/>
          <p14:tracePt t="25848" x="6264275" y="3074988"/>
          <p14:tracePt t="25864" x="6132513" y="3121025"/>
          <p14:tracePt t="25881" x="5961063" y="3200400"/>
          <p14:tracePt t="25897" x="5635625" y="3336925"/>
          <p14:tracePt t="25914" x="5400675" y="3429000"/>
          <p14:tracePt t="25930" x="5165725" y="3532188"/>
          <p14:tracePt t="25947" x="4943475" y="3617913"/>
          <p14:tracePt t="25964" x="4737100" y="3703638"/>
          <p14:tracePt t="25981" x="4543425" y="3765550"/>
          <p14:tracePt t="25997" x="4418013" y="3811588"/>
          <p14:tracePt t="26014" x="4325938" y="3846513"/>
          <p14:tracePt t="26030" x="4275138" y="3863975"/>
          <p14:tracePt t="26047" x="4268788" y="3863975"/>
          <p14:tracePt t="26210" x="4275138" y="3863975"/>
          <p14:tracePt t="26218" x="4314825" y="3863975"/>
          <p14:tracePt t="26231" x="4406900" y="3863975"/>
          <p14:tracePt t="26247" x="4525963" y="3863975"/>
          <p14:tracePt t="26265" x="4664075" y="3868738"/>
          <p14:tracePt t="26280" x="4811713" y="3868738"/>
          <p14:tracePt t="26280" x="4879975" y="3868738"/>
          <p14:tracePt t="26298" x="5000625" y="3868738"/>
          <p14:tracePt t="26314" x="5086350" y="3868738"/>
          <p14:tracePt t="26331" x="5143500" y="3863975"/>
          <p14:tracePt t="26347" x="5172075" y="3863975"/>
          <p14:tracePt t="26658" x="5165725" y="3863975"/>
          <p14:tracePt t="26690" x="5154613" y="3868738"/>
          <p14:tracePt t="26698" x="5143500" y="3886200"/>
          <p14:tracePt t="26698" x="5121275" y="3954463"/>
          <p14:tracePt t="26714" x="5097463" y="4057650"/>
          <p14:tracePt t="26731" x="5080000" y="4217988"/>
          <p14:tracePt t="26747" x="5068888" y="4394200"/>
          <p14:tracePt t="26764" x="5080000" y="4611688"/>
          <p14:tracePt t="26780" x="5137150" y="4864100"/>
          <p14:tracePt t="26798" x="5222875" y="5126038"/>
          <p14:tracePt t="26814" x="5343525" y="5349875"/>
          <p14:tracePt t="26831" x="5532438" y="5583238"/>
          <p14:tracePt t="26847" x="5715000" y="5765800"/>
          <p14:tracePt t="26864" x="5868988" y="5886450"/>
          <p14:tracePt t="26880" x="6011863" y="5961063"/>
          <p14:tracePt t="26897" x="6218238" y="6018213"/>
          <p14:tracePt t="26914" x="6337300" y="6029325"/>
          <p14:tracePt t="26931" x="6440488" y="6029325"/>
          <p14:tracePt t="26947" x="6526213" y="6029325"/>
          <p14:tracePt t="26964" x="6565900" y="6029325"/>
          <p14:tracePt t="26980" x="6589713" y="6022975"/>
          <p14:tracePt t="26998" x="6589713" y="6018213"/>
          <p14:tracePt t="27058" x="6589713" y="6011863"/>
          <p14:tracePt t="27066" x="6589713" y="6007100"/>
          <p14:tracePt t="27082" x="6589713" y="5994400"/>
          <p14:tracePt t="27088" x="6589713" y="5949950"/>
          <p14:tracePt t="27098" x="6583363" y="5875338"/>
          <p14:tracePt t="27114" x="6578600" y="5754688"/>
          <p14:tracePt t="27131" x="6561138" y="5607050"/>
          <p14:tracePt t="27147" x="6550025" y="5451475"/>
          <p14:tracePt t="27164" x="6543675" y="5314950"/>
          <p14:tracePt t="27180" x="6543675" y="5189538"/>
          <p14:tracePt t="27198" x="6550025" y="5086350"/>
          <p14:tracePt t="27214" x="6550025" y="4989513"/>
          <p14:tracePt t="27231" x="6554788" y="4926013"/>
          <p14:tracePt t="27247" x="6554788" y="4892675"/>
          <p14:tracePt t="27264" x="6554788" y="4879975"/>
          <p14:tracePt t="27394" x="6554788" y="4886325"/>
          <p14:tracePt t="27414" x="6589713" y="4903788"/>
          <p14:tracePt t="27430" x="6669088" y="4926013"/>
          <p14:tracePt t="27431" x="6789738" y="4937125"/>
          <p14:tracePt t="27447" x="6926263" y="4937125"/>
          <p14:tracePt t="27464" x="7092950" y="4914900"/>
          <p14:tracePt t="27480" x="7269163" y="4875213"/>
          <p14:tracePt t="27480" x="7350125" y="4851400"/>
          <p14:tracePt t="27498" x="7550150" y="4783138"/>
          <p14:tracePt t="27514" x="7794625" y="4703763"/>
          <p14:tracePt t="27531" x="7943850" y="4629150"/>
          <p14:tracePt t="27547" x="8097838" y="4525963"/>
          <p14:tracePt t="27564" x="8218488" y="4451350"/>
          <p14:tracePt t="27580" x="8304213" y="4378325"/>
          <p14:tracePt t="27597" x="8372475" y="4314825"/>
          <p14:tracePt t="27614" x="8423275" y="4257675"/>
          <p14:tracePt t="27630" x="8458200" y="4217988"/>
          <p14:tracePt t="27647" x="8475663" y="4194175"/>
          <p14:tracePt t="27664" x="8493125" y="4171950"/>
          <p14:tracePt t="27680" x="8504238" y="4149725"/>
          <p14:tracePt t="27680" x="8509000" y="4143375"/>
          <p14:tracePt t="27698" x="8515350" y="4137025"/>
          <p14:tracePt t="27714" x="8515350" y="4125913"/>
          <p14:tracePt t="27731" x="8526463" y="4121150"/>
          <p14:tracePt t="27747" x="8537575" y="4108450"/>
          <p14:tracePt t="27764" x="8561388" y="4092575"/>
          <p14:tracePt t="27780" x="8589963" y="4079875"/>
          <p14:tracePt t="27797" x="8623300" y="4068763"/>
          <p14:tracePt t="27814" x="8651875" y="4051300"/>
          <p14:tracePt t="27831" x="8664575" y="4046538"/>
          <p14:tracePt t="27847" x="8686800" y="4035425"/>
          <p14:tracePt t="27864" x="8704263" y="4029075"/>
          <p14:tracePt t="27880" x="8704263" y="4022725"/>
          <p14:tracePt t="28042" x="8693150" y="4022725"/>
          <p14:tracePt t="28046" x="8658225" y="4022725"/>
          <p14:tracePt t="28064" x="8612188" y="4022725"/>
          <p14:tracePt t="28081" x="8550275" y="4022725"/>
          <p14:tracePt t="28097" x="8440738" y="4035425"/>
          <p14:tracePt t="28114" x="8401050" y="4035425"/>
          <p14:tracePt t="28130" x="8383588" y="4035425"/>
          <p14:tracePt t="28148" x="8383588" y="4040188"/>
          <p14:tracePt t="29882" x="8383588" y="4035425"/>
          <p14:tracePt t="29890" x="8383588" y="4029075"/>
          <p14:tracePt t="29897" x="8372475" y="4006850"/>
          <p14:tracePt t="29914" x="8355013" y="3994150"/>
          <p14:tracePt t="29931" x="8343900" y="3978275"/>
          <p14:tracePt t="29947" x="8326438" y="3965575"/>
          <p14:tracePt t="29964" x="8315325" y="3954463"/>
          <p14:tracePt t="29980" x="8308975" y="3943350"/>
          <p14:tracePt t="29998" x="8304213" y="3932238"/>
          <p14:tracePt t="30014" x="8297863" y="3925888"/>
          <p14:tracePt t="30031" x="8297863" y="3914775"/>
          <p14:tracePt t="30047" x="8293100" y="3903663"/>
          <p14:tracePt t="30064" x="8286750" y="3892550"/>
          <p14:tracePt t="30080" x="8286750" y="3879850"/>
          <p14:tracePt t="30097" x="8275638" y="3868738"/>
          <p14:tracePt t="30114" x="8269288" y="3851275"/>
          <p14:tracePt t="30131" x="8251825" y="3822700"/>
          <p14:tracePt t="30147" x="8235950" y="3789363"/>
          <p14:tracePt t="30164" x="8194675" y="3732213"/>
          <p14:tracePt t="30180" x="8154988" y="3663950"/>
          <p14:tracePt t="30197" x="8104188" y="3582988"/>
          <p14:tracePt t="30213" x="8035925" y="3497263"/>
          <p14:tracePt t="30231" x="7937500" y="3382963"/>
          <p14:tracePt t="30247" x="7829550" y="3263900"/>
          <p14:tracePt t="30264" x="7721600" y="3125788"/>
          <p14:tracePt t="30280" x="7600950" y="3000375"/>
          <p14:tracePt t="30280" x="7543800" y="2943225"/>
          <p14:tracePt t="30298" x="7429500" y="2828925"/>
          <p14:tracePt t="30314" x="7315200" y="2736850"/>
          <p14:tracePt t="30331" x="7207250" y="2657475"/>
          <p14:tracePt t="30347" x="7126288" y="2593975"/>
          <p14:tracePt t="30364" x="7046913" y="2536825"/>
          <p14:tracePt t="30380" x="6972300" y="2479675"/>
          <p14:tracePt t="30397" x="6915150" y="2422525"/>
          <p14:tracePt t="30413" x="6864350" y="2365375"/>
          <p14:tracePt t="30431" x="6835775" y="2308225"/>
          <p14:tracePt t="30447" x="6811963" y="2274888"/>
          <p14:tracePt t="30464" x="6811963" y="2263775"/>
          <p14:tracePt t="30480" x="6811963" y="2246313"/>
          <p14:tracePt t="30480" x="6811963" y="2239963"/>
          <p14:tracePt t="30498" x="6811963" y="2222500"/>
          <p14:tracePt t="30514" x="6811963" y="2206625"/>
          <p14:tracePt t="30530" x="6811963" y="2200275"/>
          <p14:tracePt t="30547" x="6811963" y="2182813"/>
          <p14:tracePt t="30564" x="6811963" y="2165350"/>
          <p14:tracePt t="30580" x="6811963" y="2132013"/>
          <p14:tracePt t="30597" x="6811963" y="2103438"/>
          <p14:tracePt t="30613" x="6807200" y="2063750"/>
          <p14:tracePt t="30631" x="6807200" y="2028825"/>
          <p14:tracePt t="30647" x="6807200" y="1989138"/>
          <p14:tracePt t="30664" x="6800850" y="1965325"/>
          <p14:tracePt t="30680" x="6800850" y="1943100"/>
          <p14:tracePt t="30680" x="6800850" y="1931988"/>
          <p14:tracePt t="30698" x="6800850" y="1920875"/>
          <p14:tracePt t="30880" x="0" y="0"/>
        </p14:tracePtLst>
        <p14:tracePtLst>
          <p14:tracePt t="48154" x="5794375" y="3635375"/>
          <p14:tracePt t="48189" x="5794375" y="3629025"/>
          <p14:tracePt t="48205" x="5794375" y="3622675"/>
          <p14:tracePt t="48213" x="5794375" y="3600450"/>
          <p14:tracePt t="48237" x="5789613" y="3582988"/>
          <p14:tracePt t="48253" x="5789613" y="3554413"/>
          <p14:tracePt t="48269" x="5783263" y="3532188"/>
          <p14:tracePt t="48285" x="5772150" y="3503613"/>
          <p14:tracePt t="48301" x="5772150" y="3479800"/>
          <p14:tracePt t="48317" x="5772150" y="3457575"/>
          <p14:tracePt t="48333" x="5765800" y="3440113"/>
          <p14:tracePt t="48349" x="5765800" y="3417888"/>
          <p14:tracePt t="48365" x="5761038" y="3400425"/>
          <p14:tracePt t="48365" x="5761038" y="3382963"/>
          <p14:tracePt t="48381" x="5761038" y="3365500"/>
          <p14:tracePt t="48405" x="5761038" y="3336925"/>
          <p14:tracePt t="48414" x="5761038" y="3321050"/>
          <p14:tracePt t="48431" x="5761038" y="3303588"/>
          <p14:tracePt t="48453" x="5761038" y="3286125"/>
          <p14:tracePt t="48469" x="5754688" y="3268663"/>
          <p14:tracePt t="48485" x="5754688" y="3257550"/>
          <p14:tracePt t="48501" x="5754688" y="3246438"/>
          <p14:tracePt t="48517" x="5754688" y="3240088"/>
          <p14:tracePt t="48989" x="5754688" y="3246438"/>
          <p14:tracePt t="48997" x="5754688" y="3275013"/>
          <p14:tracePt t="49015" x="5754688" y="3292475"/>
          <p14:tracePt t="49031" x="5754688" y="3308350"/>
          <p14:tracePt t="49048" x="5754688" y="3321050"/>
          <p14:tracePt t="49064" x="5754688" y="3332163"/>
          <p14:tracePt t="49081" x="5754688" y="3343275"/>
          <p14:tracePt t="49097" x="5761038" y="3349625"/>
          <p14:tracePt t="49114" x="5761038" y="3354388"/>
          <p14:tracePt t="49149" x="5761038" y="3360738"/>
          <p14:tracePt t="49213" x="5761038" y="3365500"/>
          <p14:tracePt t="49221" x="5761038" y="3371850"/>
          <p14:tracePt t="49221" x="5761038" y="3378200"/>
          <p14:tracePt t="49237" x="5761038" y="3382963"/>
          <p14:tracePt t="49247" x="5761038" y="3394075"/>
          <p14:tracePt t="49264" x="5761038" y="3406775"/>
          <p14:tracePt t="49281" x="5765800" y="3422650"/>
          <p14:tracePt t="49297" x="5765800" y="3435350"/>
          <p14:tracePt t="49315" x="5765800" y="3446463"/>
          <p14:tracePt t="49331" x="5765800" y="3457575"/>
          <p14:tracePt t="49348" x="5765800" y="3463925"/>
          <p14:tracePt t="49364" x="5765800" y="3468688"/>
          <p14:tracePt t="49381" x="5765800" y="3475038"/>
          <p14:tracePt t="51422" x="5765800" y="3479800"/>
          <p14:tracePt t="51431" x="5772150" y="3503613"/>
          <p14:tracePt t="51449" x="5778500" y="3521075"/>
          <p14:tracePt t="51465" x="5778500" y="3525838"/>
          <p14:tracePt t="51482" x="5783263" y="3536950"/>
          <p14:tracePt t="51498" x="5783263" y="3543300"/>
          <p14:tracePt t="51515" x="5783263" y="3554413"/>
          <p14:tracePt t="51990" x="5783263" y="3560763"/>
          <p14:tracePt t="52006" x="5783263" y="3571875"/>
          <p14:tracePt t="52016" x="5789613" y="3589338"/>
          <p14:tracePt t="52032" x="5794375" y="3606800"/>
          <p14:tracePt t="52049" x="5794375" y="3622675"/>
          <p14:tracePt t="52065" x="5794375" y="3635375"/>
          <p14:tracePt t="52082" x="5800725" y="3640138"/>
          <p14:tracePt t="52098" x="5807075" y="3651250"/>
          <p14:tracePt t="52115" x="5807075" y="3657600"/>
          <p14:tracePt t="52132" x="5811838" y="3663950"/>
          <p14:tracePt t="52148" x="5811838" y="3675063"/>
          <p14:tracePt t="52165" x="5822950" y="3697288"/>
          <p14:tracePt t="52165" x="5829300" y="3708400"/>
          <p14:tracePt t="52182" x="5835650" y="3736975"/>
          <p14:tracePt t="52198" x="5846763" y="3765550"/>
          <p14:tracePt t="52215" x="5851525" y="3800475"/>
          <p14:tracePt t="52232" x="5868988" y="3835400"/>
          <p14:tracePt t="52249" x="5880100" y="3868738"/>
          <p14:tracePt t="52265" x="5908675" y="3921125"/>
          <p14:tracePt t="52282" x="5937250" y="3971925"/>
          <p14:tracePt t="52298" x="5972175" y="4029075"/>
          <p14:tracePt t="52316" x="5994400" y="4075113"/>
          <p14:tracePt t="52331" x="6007100" y="4103688"/>
          <p14:tracePt t="52349" x="6018213" y="4132263"/>
          <p14:tracePt t="52365" x="6029325" y="4154488"/>
          <p14:tracePt t="52365" x="6029325" y="4165600"/>
          <p14:tracePt t="52382" x="6040438" y="4189413"/>
          <p14:tracePt t="52398" x="6046788" y="4217988"/>
          <p14:tracePt t="52415" x="6057900" y="4240213"/>
          <p14:tracePt t="52432" x="6064250" y="4268788"/>
          <p14:tracePt t="52449" x="6069013" y="4286250"/>
          <p14:tracePt t="52465" x="6075363" y="4297363"/>
          <p14:tracePt t="52482" x="6080125" y="4314825"/>
          <p14:tracePt t="52498" x="6080125" y="4337050"/>
          <p14:tracePt t="52515" x="6086475" y="4354513"/>
          <p14:tracePt t="52531" x="6086475" y="4378325"/>
          <p14:tracePt t="52549" x="6092825" y="4411663"/>
          <p14:tracePt t="52565" x="6092825" y="4435475"/>
          <p14:tracePt t="52565" x="6097588" y="4446588"/>
          <p14:tracePt t="52582" x="6097588" y="4475163"/>
          <p14:tracePt t="52598" x="6103938" y="4492625"/>
          <p14:tracePt t="52615" x="6103938" y="4508500"/>
          <p14:tracePt t="52632" x="6103938" y="4532313"/>
          <p14:tracePt t="52648" x="6103938" y="4543425"/>
          <p14:tracePt t="52665" x="6103938" y="4554538"/>
          <p14:tracePt t="52682" x="6103938" y="4565650"/>
          <p14:tracePt t="52726" x="6103938" y="4572000"/>
          <p14:tracePt t="52758" x="6097588" y="4572000"/>
          <p14:tracePt t="52782" x="6092825" y="4572000"/>
          <p14:tracePt t="52782" x="6080125" y="4572000"/>
          <p14:tracePt t="52798" x="6064250" y="4565650"/>
          <p14:tracePt t="52815" x="6051550" y="4560888"/>
          <p14:tracePt t="52831" x="6035675" y="4549775"/>
          <p14:tracePt t="52848" x="6018213" y="4543425"/>
          <p14:tracePt t="52865" x="5994400" y="4532313"/>
          <p14:tracePt t="52882" x="5978525" y="4521200"/>
          <p14:tracePt t="52898" x="5954713" y="4514850"/>
          <p14:tracePt t="52915" x="5943600" y="4503738"/>
          <p14:tracePt t="52931" x="5932488" y="4497388"/>
          <p14:tracePt t="52948" x="5915025" y="4486275"/>
          <p14:tracePt t="52965" x="5897563" y="4475163"/>
          <p14:tracePt t="52965" x="5886450" y="4468813"/>
          <p14:tracePt t="52982" x="5864225" y="4457700"/>
          <p14:tracePt t="52999" x="5846763" y="4446588"/>
          <p14:tracePt t="53015" x="5829300" y="4440238"/>
          <p14:tracePt t="53031" x="5811838" y="4435475"/>
          <p14:tracePt t="53048" x="5789613" y="4418013"/>
          <p14:tracePt t="53065" x="5761038" y="4406900"/>
          <p14:tracePt t="53082" x="5732463" y="4389438"/>
          <p14:tracePt t="53098" x="5692775" y="4371975"/>
          <p14:tracePt t="53115" x="5651500" y="4343400"/>
          <p14:tracePt t="53131" x="5611813" y="4325938"/>
          <p14:tracePt t="53148" x="5589588" y="4314825"/>
          <p14:tracePt t="53165" x="5565775" y="4303713"/>
          <p14:tracePt t="53181" x="5554663" y="4292600"/>
          <p14:tracePt t="53199" x="5543550" y="4286250"/>
          <p14:tracePt t="53215" x="5537200" y="4275138"/>
          <p14:tracePt t="53232" x="5526088" y="4264025"/>
          <p14:tracePt t="53248" x="5521325" y="4257675"/>
          <p14:tracePt t="53265" x="5521325" y="4251325"/>
          <p14:tracePt t="53281" x="5508625" y="4246563"/>
          <p14:tracePt t="53299" x="5503863" y="4246563"/>
          <p14:tracePt t="53315" x="5497513" y="4240213"/>
          <p14:tracePt t="53332" x="5492750" y="4235450"/>
          <p14:tracePt t="53348" x="5486400" y="4235450"/>
          <p14:tracePt t="53365" x="5480050" y="4235450"/>
          <p14:tracePt t="53381" x="5475288" y="4229100"/>
          <p14:tracePt t="53422" x="5468938" y="4229100"/>
          <p14:tracePt t="53454" x="5464175" y="4229100"/>
          <p14:tracePt t="53486" x="5457825" y="4229100"/>
          <p14:tracePt t="53518" x="5451475" y="4229100"/>
          <p14:tracePt t="53526" x="5446713" y="4229100"/>
          <p14:tracePt t="53532" x="5440363" y="4229100"/>
          <p14:tracePt t="53548" x="5429250" y="4229100"/>
          <p14:tracePt t="53565" x="5418138" y="4229100"/>
          <p14:tracePt t="53581" x="5394325" y="4229100"/>
          <p14:tracePt t="53599" x="5383213" y="4229100"/>
          <p14:tracePt t="53615" x="5372100" y="4229100"/>
          <p14:tracePt t="53966" x="5378450" y="4229100"/>
          <p14:tracePt t="53982" x="5389563" y="4229100"/>
          <p14:tracePt t="53985" x="5411788" y="4229100"/>
          <p14:tracePt t="53999" x="5464175" y="4240213"/>
          <p14:tracePt t="54015" x="5521325" y="4257675"/>
          <p14:tracePt t="54032" x="5572125" y="4264025"/>
          <p14:tracePt t="54048" x="5622925" y="4275138"/>
          <p14:tracePt t="54066" x="5657850" y="4292600"/>
          <p14:tracePt t="54081" x="5697538" y="4303713"/>
          <p14:tracePt t="54099" x="5737225" y="4325938"/>
          <p14:tracePt t="54115" x="5778500" y="4349750"/>
          <p14:tracePt t="54132" x="5818188" y="4378325"/>
          <p14:tracePt t="54148" x="5857875" y="4406900"/>
          <p14:tracePt t="54165" x="5880100" y="4422775"/>
          <p14:tracePt t="54181" x="5908675" y="4440238"/>
          <p14:tracePt t="54199" x="5932488" y="4451350"/>
          <p14:tracePt t="54215" x="5949950" y="4457700"/>
          <p14:tracePt t="54232" x="5961063" y="4464050"/>
          <p14:tracePt t="54248" x="5965825" y="4475163"/>
          <p14:tracePt t="54265" x="5978525" y="4486275"/>
          <p14:tracePt t="54281" x="5978525" y="4492625"/>
          <p14:tracePt t="54298" x="5989638" y="4492625"/>
          <p14:tracePt t="54315" x="5989638" y="4497388"/>
          <p14:tracePt t="54332" x="5994400" y="4503738"/>
          <p14:tracePt t="54348" x="6000750" y="4508500"/>
          <p14:tracePt t="54798" x="6007100" y="4508500"/>
          <p14:tracePt t="54806" x="6011863" y="4508500"/>
          <p14:tracePt t="54815" x="6035675" y="4497388"/>
          <p14:tracePt t="54831" x="6092825" y="4464050"/>
          <p14:tracePt t="54849" x="6154738" y="4406900"/>
          <p14:tracePt t="54865" x="6240463" y="4332288"/>
          <p14:tracePt t="54882" x="6354763" y="4235450"/>
          <p14:tracePt t="54898" x="6469063" y="4137025"/>
          <p14:tracePt t="54915" x="6611938" y="4046538"/>
          <p14:tracePt t="54931" x="6743700" y="3965575"/>
          <p14:tracePt t="54948" x="6858000" y="3879850"/>
          <p14:tracePt t="54965" x="6961188" y="3806825"/>
          <p14:tracePt t="54965" x="7011988" y="3771900"/>
          <p14:tracePt t="54982" x="7097713" y="3721100"/>
          <p14:tracePt t="54998" x="7183438" y="3668713"/>
          <p14:tracePt t="55016" x="7251700" y="3635375"/>
          <p14:tracePt t="55031" x="7308850" y="3606800"/>
          <p14:tracePt t="55048" x="7354888" y="3589338"/>
          <p14:tracePt t="55065" x="7400925" y="3565525"/>
          <p14:tracePt t="55082" x="7435850" y="3560763"/>
          <p14:tracePt t="55098" x="7458075" y="3554413"/>
          <p14:tracePt t="55115" x="7486650" y="3549650"/>
          <p14:tracePt t="55131" x="7497763" y="3549650"/>
          <p14:tracePt t="55148" x="7521575" y="3549650"/>
          <p14:tracePt t="55165" x="7543800" y="3554413"/>
          <p14:tracePt t="55165" x="7561263" y="3560763"/>
          <p14:tracePt t="55182" x="7600950" y="3571875"/>
          <p14:tracePt t="55198" x="7635875" y="3578225"/>
          <p14:tracePt t="55215" x="7658100" y="3582988"/>
          <p14:tracePt t="55231" x="7675563" y="3582988"/>
          <p14:tracePt t="55249" x="7686675" y="3582988"/>
          <p14:tracePt t="55265" x="7697788" y="3582988"/>
          <p14:tracePt t="55282" x="7708900" y="3589338"/>
          <p14:tracePt t="55298" x="7726363" y="3589338"/>
          <p14:tracePt t="55315" x="7750175" y="3582988"/>
          <p14:tracePt t="55331" x="7772400" y="3571875"/>
          <p14:tracePt t="55348" x="7794625" y="3554413"/>
          <p14:tracePt t="55365" x="7823200" y="3536950"/>
          <p14:tracePt t="55365" x="7829550" y="3525838"/>
          <p14:tracePt t="55382" x="7847013" y="3514725"/>
          <p14:tracePt t="55398" x="7851775" y="3503613"/>
          <p14:tracePt t="55415" x="7864475" y="3497263"/>
          <p14:tracePt t="55431" x="7869238" y="3492500"/>
          <p14:tracePt t="55448" x="7875588" y="3492500"/>
          <p14:tracePt t="55465" x="7875588" y="3486150"/>
          <p14:tracePt t="55502" x="7880350" y="3486150"/>
          <p14:tracePt t="55508" x="7880350" y="3479800"/>
          <p14:tracePt t="55515" x="7886700" y="3475038"/>
          <p14:tracePt t="55531" x="7893050" y="3475038"/>
          <p14:tracePt t="55549" x="7904163" y="3475038"/>
          <p14:tracePt t="55565" x="7915275" y="3475038"/>
          <p14:tracePt t="55565" x="7921625" y="3475038"/>
          <p14:tracePt t="55582" x="7926388" y="3475038"/>
          <p14:tracePt t="55598" x="7932738" y="3475038"/>
          <p14:tracePt t="55615" x="7937500" y="3475038"/>
          <p14:tracePt t="55926" x="7943850" y="3475038"/>
          <p14:tracePt t="56310" x="7943850" y="3468688"/>
          <p14:tracePt t="56318" x="7932738" y="3463925"/>
          <p14:tracePt t="56333" x="7908925" y="3446463"/>
          <p14:tracePt t="56348" x="7869238" y="3422650"/>
          <p14:tracePt t="56365" x="7835900" y="3400425"/>
          <p14:tracePt t="56382" x="7794625" y="3378200"/>
          <p14:tracePt t="56398" x="7743825" y="3349625"/>
          <p14:tracePt t="56415" x="7686675" y="3321050"/>
          <p14:tracePt t="56431" x="7618413" y="3292475"/>
          <p14:tracePt t="56448" x="7532688" y="3263900"/>
          <p14:tracePt t="56465" x="7446963" y="3240088"/>
          <p14:tracePt t="56481" x="7372350" y="3217863"/>
          <p14:tracePt t="56499" x="7304088" y="3194050"/>
          <p14:tracePt t="56515" x="7235825" y="3178175"/>
          <p14:tracePt t="56532" x="7178675" y="3165475"/>
          <p14:tracePt t="56548" x="7132638" y="3154363"/>
          <p14:tracePt t="56565" x="7104063" y="3143250"/>
          <p14:tracePt t="56581" x="7075488" y="3136900"/>
          <p14:tracePt t="56599" x="7064375" y="3136900"/>
          <p14:tracePt t="56615" x="7058025" y="3132138"/>
          <p14:tracePt t="57334" x="7069138" y="3132138"/>
          <p14:tracePt t="57342" x="7075488" y="3132138"/>
          <p14:tracePt t="57350" x="7097713" y="3132138"/>
          <p14:tracePt t="57365" x="7150100" y="3136900"/>
          <p14:tracePt t="57381" x="7223125" y="3136900"/>
          <p14:tracePt t="57399" x="7269163" y="3143250"/>
          <p14:tracePt t="57414" x="7321550" y="3149600"/>
          <p14:tracePt t="57431" x="7366000" y="3154363"/>
          <p14:tracePt t="57448" x="7394575" y="3160713"/>
          <p14:tracePt t="57465" x="7407275" y="3165475"/>
          <p14:tracePt t="57606" x="7407275" y="3171825"/>
          <p14:tracePt t="57631" x="7407275" y="3178175"/>
          <p14:tracePt t="57632" x="7400925" y="3189288"/>
          <p14:tracePt t="57648" x="7400925" y="3206750"/>
          <p14:tracePt t="57665" x="7394575" y="3217863"/>
          <p14:tracePt t="57681" x="7389813" y="3222625"/>
          <p14:tracePt t="57698" x="7389813" y="3228975"/>
          <p14:tracePt t="57715" x="7389813" y="3240088"/>
          <p14:tracePt t="57732" x="7389813" y="3246438"/>
          <p14:tracePt t="57748" x="7383463" y="3251200"/>
          <p14:tracePt t="57765" x="7383463" y="3268663"/>
          <p14:tracePt t="57781" x="7378700" y="3332163"/>
          <p14:tracePt t="57799" x="7361238" y="3406775"/>
          <p14:tracePt t="57814" x="7343775" y="3479800"/>
          <p14:tracePt t="57831" x="7326313" y="3565525"/>
          <p14:tracePt t="57848" x="7304088" y="3657600"/>
          <p14:tracePt t="57865" x="7264400" y="3754438"/>
          <p14:tracePt t="57881" x="7212013" y="3851275"/>
          <p14:tracePt t="57898" x="7161213" y="3949700"/>
          <p14:tracePt t="57915" x="7097713" y="4040188"/>
          <p14:tracePt t="57931" x="7035800" y="4125913"/>
          <p14:tracePt t="57948" x="6972300" y="4211638"/>
          <p14:tracePt t="57965" x="6926263" y="4275138"/>
          <p14:tracePt t="57981" x="6858000" y="4365625"/>
          <p14:tracePt t="57998" x="6818313" y="4422775"/>
          <p14:tracePt t="58014" x="6783388" y="4475163"/>
          <p14:tracePt t="58031" x="6737350" y="4525963"/>
          <p14:tracePt t="58048" x="6697663" y="4572000"/>
          <p14:tracePt t="58065" x="6646863" y="4606925"/>
          <p14:tracePt t="58081" x="6600825" y="4635500"/>
          <p14:tracePt t="58098" x="6565900" y="4651375"/>
          <p14:tracePt t="58114" x="6543675" y="4664075"/>
          <p14:tracePt t="58131" x="6521450" y="4675188"/>
          <p14:tracePt t="58148" x="6497638" y="4686300"/>
          <p14:tracePt t="58164" x="6475413" y="4692650"/>
          <p14:tracePt t="58164" x="6464300" y="4697413"/>
          <p14:tracePt t="58182" x="6429375" y="4708525"/>
          <p14:tracePt t="58198" x="6400800" y="4714875"/>
          <p14:tracePt t="58215" x="6372225" y="4721225"/>
          <p14:tracePt t="58231" x="6337300" y="4725988"/>
          <p14:tracePt t="58248" x="6303963" y="4725988"/>
          <p14:tracePt t="58264" x="6269038" y="4732338"/>
          <p14:tracePt t="58282" x="6235700" y="4743450"/>
          <p14:tracePt t="58298" x="6200775" y="4749800"/>
          <p14:tracePt t="58315" x="6178550" y="4760913"/>
          <p14:tracePt t="58331" x="6154738" y="4765675"/>
          <p14:tracePt t="58348" x="6132513" y="4772025"/>
          <p14:tracePt t="58364" x="6126163" y="4778375"/>
          <p14:tracePt t="58364" x="6115050" y="4778375"/>
          <p14:tracePt t="58382" x="6103938" y="4778375"/>
          <p14:tracePt t="58398" x="6092825" y="4778375"/>
          <p14:tracePt t="58415" x="6080125" y="4783138"/>
          <p14:tracePt t="58431" x="6075363" y="4783138"/>
          <p14:tracePt t="58448" x="6069013" y="4783138"/>
          <p14:tracePt t="58464" x="6064250" y="4789488"/>
          <p14:tracePt t="58502" x="6057900" y="4789488"/>
          <p14:tracePt t="58510" x="6051550" y="4794250"/>
          <p14:tracePt t="58758" x="6051550" y="4800600"/>
          <p14:tracePt t="59014" x="6057900" y="4800600"/>
          <p14:tracePt t="59030" x="6064250" y="4800600"/>
          <p14:tracePt t="59038" x="6080125" y="4800600"/>
          <p14:tracePt t="59048" x="6108700" y="4800600"/>
          <p14:tracePt t="59064" x="6165850" y="4800600"/>
          <p14:tracePt t="59082" x="6246813" y="4800600"/>
          <p14:tracePt t="59098" x="6337300" y="4800600"/>
          <p14:tracePt t="59115" x="6440488" y="4800600"/>
          <p14:tracePt t="59131" x="6526213" y="4800600"/>
          <p14:tracePt t="59148" x="6607175" y="4800600"/>
          <p14:tracePt t="59164" x="6669088" y="4800600"/>
          <p14:tracePt t="59164" x="6704013" y="4800600"/>
          <p14:tracePt t="59182" x="6765925" y="4800600"/>
          <p14:tracePt t="59198" x="6823075" y="4794250"/>
          <p14:tracePt t="59214" x="6864350" y="4794250"/>
          <p14:tracePt t="59231" x="6892925" y="4794250"/>
          <p14:tracePt t="59248" x="6915150" y="4789488"/>
          <p14:tracePt t="59264" x="6926263" y="4789488"/>
          <p14:tracePt t="59281" x="6932613" y="4789488"/>
          <p14:tracePt t="59622" x="6937375" y="4789488"/>
          <p14:tracePt t="59632" x="6950075" y="4789488"/>
          <p14:tracePt t="59648" x="6978650" y="4789488"/>
          <p14:tracePt t="59664" x="7000875" y="4794250"/>
          <p14:tracePt t="59681" x="7023100" y="4794250"/>
          <p14:tracePt t="59698" x="7051675" y="4794250"/>
          <p14:tracePt t="59714" x="7064375" y="4794250"/>
          <p14:tracePt t="59731" x="7075488" y="4794250"/>
          <p14:tracePt t="59748" x="7086600" y="4794250"/>
          <p14:tracePt t="59764" x="7092950" y="4794250"/>
          <p14:tracePt t="59781" x="7097713" y="4794250"/>
          <p14:tracePt t="59870" x="7097713" y="4789488"/>
          <p14:tracePt t="59883" x="7108825" y="4789488"/>
          <p14:tracePt t="59898" x="7115175" y="4789488"/>
          <p14:tracePt t="59914" x="7126288" y="4789488"/>
          <p14:tracePt t="59931" x="7165975" y="4772025"/>
          <p14:tracePt t="59948" x="7286625" y="4737100"/>
          <p14:tracePt t="59965" x="7446963" y="4708525"/>
          <p14:tracePt t="59981" x="7658100" y="4640263"/>
          <p14:tracePt t="59998" x="7778750" y="4611688"/>
          <p14:tracePt t="60014" x="7875588" y="4594225"/>
          <p14:tracePt t="60031" x="7943850" y="4578350"/>
          <p14:tracePt t="60048" x="7961313" y="4572000"/>
          <p14:tracePt t="60065" x="7966075" y="4572000"/>
          <p14:tracePt t="60246" x="7966075" y="4565650"/>
          <p14:tracePt t="60257" x="7966075" y="4554538"/>
          <p14:tracePt t="60265" x="7961313" y="4508500"/>
          <p14:tracePt t="60281" x="7950200" y="4446588"/>
          <p14:tracePt t="60298" x="7932738" y="4354513"/>
          <p14:tracePt t="60314" x="7926388" y="4251325"/>
          <p14:tracePt t="60331" x="7921625" y="4149725"/>
          <p14:tracePt t="60348" x="7915275" y="4057650"/>
          <p14:tracePt t="60365" x="7915275" y="3971925"/>
          <p14:tracePt t="60381" x="7915275" y="3868738"/>
          <p14:tracePt t="60398" x="7915275" y="3806825"/>
          <p14:tracePt t="60414" x="7908925" y="3749675"/>
          <p14:tracePt t="60432" x="7904163" y="3708400"/>
          <p14:tracePt t="60448" x="7904163" y="3692525"/>
          <p14:tracePt t="60465" x="7904163" y="3668713"/>
          <p14:tracePt t="60481" x="7904163" y="3651250"/>
          <p14:tracePt t="60498" x="7904163" y="3629025"/>
          <p14:tracePt t="60514" x="7904163" y="3617913"/>
          <p14:tracePt t="60531" x="7904163" y="3589338"/>
          <p14:tracePt t="60548" x="7897813" y="3565525"/>
          <p14:tracePt t="60565" x="7897813" y="3536950"/>
          <p14:tracePt t="60581" x="7897813" y="3479800"/>
          <p14:tracePt t="60599" x="7897813" y="3457575"/>
          <p14:tracePt t="60615" x="7897813" y="3451225"/>
          <p14:tracePt t="60632" x="7897813" y="3446463"/>
          <p14:tracePt t="60918" x="7893050" y="3446463"/>
          <p14:tracePt t="61037" x="7893050" y="3451225"/>
          <p14:tracePt t="61046" x="7886700" y="3451225"/>
          <p14:tracePt t="61064" x="7886700" y="3457575"/>
          <p14:tracePt t="61065" x="7880350" y="3457575"/>
          <p14:tracePt t="61357" x="7886700" y="3457575"/>
          <p14:tracePt t="61374" x="7893050" y="3457575"/>
          <p14:tracePt t="61382" x="7893050" y="3451225"/>
          <p14:tracePt t="61383" x="7897813" y="3451225"/>
          <p14:tracePt t="62907" x="0" y="0"/>
        </p14:tracePtLst>
        <p14:tracePtLst>
          <p14:tracePt t="91977" x="5840413" y="3640138"/>
          <p14:tracePt t="92055" x="5840413" y="3635375"/>
          <p14:tracePt t="92063" x="5835650" y="3635375"/>
          <p14:tracePt t="92071" x="5829300" y="3617913"/>
          <p14:tracePt t="92095" x="5822950" y="3606800"/>
          <p14:tracePt t="92119" x="5811838" y="3594100"/>
          <p14:tracePt t="92143" x="5807075" y="3589338"/>
          <p14:tracePt t="92256" x="5807075" y="3582988"/>
          <p14:tracePt t="92271" x="5807075" y="3578225"/>
          <p14:tracePt t="92295" x="5807075" y="3571875"/>
          <p14:tracePt t="92303" x="5807075" y="3565525"/>
          <p14:tracePt t="92503" x="5800725" y="3565525"/>
          <p14:tracePt t="92592" x="5794375" y="3565525"/>
          <p14:tracePt t="92607" x="5789613" y="3565525"/>
          <p14:tracePt t="92615" x="5778500" y="3571875"/>
          <p14:tracePt t="92621" x="5754688" y="3571875"/>
          <p14:tracePt t="92638" x="5726113" y="3571875"/>
          <p14:tracePt t="92655" x="5692775" y="3571875"/>
          <p14:tracePt t="92671" x="5640388" y="3571875"/>
          <p14:tracePt t="92688" x="5622925" y="3565525"/>
          <p14:tracePt t="92704" x="5600700" y="3560763"/>
          <p14:tracePt t="92721" x="5589588" y="3554413"/>
          <p14:tracePt t="92737" x="5572125" y="3536950"/>
          <p14:tracePt t="92755" x="5561013" y="3521075"/>
          <p14:tracePt t="92771" x="5543550" y="3503613"/>
          <p14:tracePt t="92788" x="5521325" y="3486150"/>
          <p14:tracePt t="92804" x="5508625" y="3468688"/>
          <p14:tracePt t="92821" x="5492750" y="3451225"/>
          <p14:tracePt t="92838" x="5475288" y="3440113"/>
          <p14:tracePt t="92854" x="5464175" y="3429000"/>
          <p14:tracePt t="92871" x="5440363" y="3406775"/>
          <p14:tracePt t="92888" x="5422900" y="3394075"/>
          <p14:tracePt t="92904" x="5418138" y="3389313"/>
          <p14:tracePt t="92921" x="5407025" y="3382963"/>
          <p14:tracePt t="92937" x="5394325" y="3371850"/>
          <p14:tracePt t="92955" x="5389563" y="3371850"/>
          <p14:tracePt t="92971" x="5383213" y="3365500"/>
          <p14:tracePt t="93271" x="5389563" y="3365500"/>
          <p14:tracePt t="93279" x="5418138" y="3354388"/>
          <p14:tracePt t="93288" x="5457825" y="3354388"/>
          <p14:tracePt t="93304" x="5508625" y="3343275"/>
          <p14:tracePt t="93321" x="5565775" y="3332163"/>
          <p14:tracePt t="93337" x="5629275" y="3321050"/>
          <p14:tracePt t="93355" x="5680075" y="3314700"/>
          <p14:tracePt t="93371" x="5732463" y="3303588"/>
          <p14:tracePt t="93388" x="5778500" y="3297238"/>
          <p14:tracePt t="93404" x="5818188" y="3292475"/>
          <p14:tracePt t="93421" x="5851525" y="3286125"/>
          <p14:tracePt t="93437" x="5892800" y="3279775"/>
          <p14:tracePt t="93455" x="5921375" y="3275013"/>
          <p14:tracePt t="93471" x="5961063" y="3268663"/>
          <p14:tracePt t="93488" x="5978525" y="3263900"/>
          <p14:tracePt t="93505" x="5994400" y="3263900"/>
          <p14:tracePt t="93521" x="6011863" y="3257550"/>
          <p14:tracePt t="93537" x="6022975" y="3251200"/>
          <p14:tracePt t="93555" x="6035675" y="3246438"/>
          <p14:tracePt t="93571" x="6046788" y="3246438"/>
          <p14:tracePt t="93588" x="6051550" y="3240088"/>
          <p14:tracePt t="94199" x="6051550" y="3246438"/>
          <p14:tracePt t="94205" x="6051550" y="3251200"/>
          <p14:tracePt t="94221" x="6051550" y="3257550"/>
          <p14:tracePt t="94237" x="6051550" y="3263900"/>
          <p14:tracePt t="94343" x="6051550" y="3268663"/>
          <p14:tracePt t="94354" x="6046788" y="3268663"/>
          <p14:tracePt t="94359" x="6046788" y="3275013"/>
          <p14:tracePt t="94371" x="6046788" y="3286125"/>
          <p14:tracePt t="94387" x="6046788" y="3297238"/>
          <p14:tracePt t="94404" x="6046788" y="3308350"/>
          <p14:tracePt t="94421" x="6046788" y="3321050"/>
          <p14:tracePt t="94438" x="6046788" y="3325813"/>
          <p14:tracePt t="94454" x="6046788" y="3332163"/>
          <p14:tracePt t="94454" x="6046788" y="3336925"/>
          <p14:tracePt t="94471" x="6046788" y="3354388"/>
          <p14:tracePt t="94488" x="6046788" y="3360738"/>
          <p14:tracePt t="94504" x="6046788" y="3378200"/>
          <p14:tracePt t="94521" x="6046788" y="3394075"/>
          <p14:tracePt t="94538" x="6046788" y="3406775"/>
          <p14:tracePt t="94554" x="6046788" y="3417888"/>
          <p14:tracePt t="94571" x="6046788" y="3422650"/>
          <p14:tracePt t="94587" x="6046788" y="3435350"/>
          <p14:tracePt t="94604" x="6046788" y="3440113"/>
          <p14:tracePt t="94621" x="6046788" y="3446463"/>
          <p14:tracePt t="94638" x="6046788" y="3457575"/>
          <p14:tracePt t="94654" x="6046788" y="3463925"/>
          <p14:tracePt t="94654" x="6046788" y="3468688"/>
          <p14:tracePt t="94671" x="6046788" y="3486150"/>
          <p14:tracePt t="94688" x="6046788" y="3497263"/>
          <p14:tracePt t="94704" x="6046788" y="3508375"/>
          <p14:tracePt t="94721" x="6035675" y="3525838"/>
          <p14:tracePt t="94738" x="6029325" y="3543300"/>
          <p14:tracePt t="94754" x="6018213" y="3560763"/>
          <p14:tracePt t="94771" x="6011863" y="3565525"/>
          <p14:tracePt t="94807" x="6007100" y="3565525"/>
          <p14:tracePt t="94847" x="6000750" y="3565525"/>
          <p14:tracePt t="94864" x="5994400" y="3565525"/>
          <p14:tracePt t="94872" x="5983288" y="3560763"/>
          <p14:tracePt t="94887" x="5972175" y="3554413"/>
          <p14:tracePt t="94904" x="5954713" y="3543300"/>
          <p14:tracePt t="94921" x="5937250" y="3536950"/>
          <p14:tracePt t="94938" x="5932488" y="3532188"/>
          <p14:tracePt t="94954" x="5926138" y="3532188"/>
          <p14:tracePt t="94971" x="5921375" y="3525838"/>
          <p14:tracePt t="95303" x="5915025" y="3525838"/>
          <p14:tracePt t="95321" x="5908675" y="3525838"/>
          <p14:tracePt t="95321" x="5897563" y="3532188"/>
          <p14:tracePt t="95327" x="5880100" y="3532188"/>
          <p14:tracePt t="95337" x="5857875" y="3549650"/>
          <p14:tracePt t="95354" x="5829300" y="3554413"/>
          <p14:tracePt t="95371" x="5800725" y="3565525"/>
          <p14:tracePt t="95387" x="5783263" y="3565525"/>
          <p14:tracePt t="95655" x="5783263" y="3560763"/>
          <p14:tracePt t="95657" x="5783263" y="3554413"/>
          <p14:tracePt t="95671" x="5783263" y="3536950"/>
          <p14:tracePt t="95687" x="5778500" y="3532188"/>
          <p14:tracePt t="95815" x="5772150" y="3532188"/>
          <p14:tracePt t="95839" x="5765800" y="3532188"/>
          <p14:tracePt t="95840" x="5765800" y="3525838"/>
          <p14:tracePt t="96879" x="5778500" y="3525838"/>
          <p14:tracePt t="96887" x="5794375" y="3536950"/>
          <p14:tracePt t="96888" x="5835650" y="3549650"/>
          <p14:tracePt t="96904" x="5897563" y="3560763"/>
          <p14:tracePt t="96921" x="5943600" y="3565525"/>
          <p14:tracePt t="96937" x="6000750" y="3565525"/>
          <p14:tracePt t="96954" x="6029325" y="3565525"/>
          <p14:tracePt t="96971" x="6046788" y="3565525"/>
          <p14:tracePt t="97079" x="6040438" y="3565525"/>
          <p14:tracePt t="97095" x="6035675" y="3565525"/>
          <p14:tracePt t="97103" x="5972175" y="3565525"/>
          <p14:tracePt t="97121" x="5921375" y="3560763"/>
          <p14:tracePt t="97137" x="5857875" y="3560763"/>
          <p14:tracePt t="97154" x="5800725" y="3554413"/>
          <p14:tracePt t="97170" x="5761038" y="3554413"/>
          <p14:tracePt t="97187" x="5732463" y="3549650"/>
          <p14:tracePt t="97392" x="5732463" y="3543300"/>
          <p14:tracePt t="97456" x="5732463" y="3536950"/>
          <p14:tracePt t="97472" x="5732463" y="3525838"/>
          <p14:tracePt t="97489" x="5732463" y="3514725"/>
          <p14:tracePt t="97505" x="5737225" y="3497263"/>
          <p14:tracePt t="97522" x="5749925" y="3486150"/>
          <p14:tracePt t="97538" x="5754688" y="3475038"/>
          <p14:tracePt t="97555" x="5765800" y="3451225"/>
          <p14:tracePt t="97571" x="5778500" y="3435350"/>
          <p14:tracePt t="97588" x="5794375" y="3411538"/>
          <p14:tracePt t="97606" x="5800725" y="3400425"/>
          <p14:tracePt t="97622" x="5807075" y="3389313"/>
          <p14:tracePt t="97639" x="5807075" y="3382963"/>
          <p14:tracePt t="97656" x="5811838" y="3371850"/>
          <p14:tracePt t="97713" x="5811838" y="3365500"/>
          <p14:tracePt t="97729" x="5818188" y="3365500"/>
          <p14:tracePt t="97738" x="5818188" y="3360738"/>
          <p14:tracePt t="97756" x="5818188" y="3354388"/>
          <p14:tracePt t="98081" x="5822950" y="3354388"/>
          <p14:tracePt t="98094" x="5829300" y="3360738"/>
          <p14:tracePt t="98106" x="5857875" y="3378200"/>
          <p14:tracePt t="98122" x="5892800" y="3406775"/>
          <p14:tracePt t="98140" x="5932488" y="3435350"/>
          <p14:tracePt t="98156" x="5972175" y="3457575"/>
          <p14:tracePt t="98173" x="6007100" y="3479800"/>
          <p14:tracePt t="98189" x="6035675" y="3497263"/>
          <p14:tracePt t="98206" x="6051550" y="3503613"/>
          <p14:tracePt t="98222" x="6057900" y="3508375"/>
          <p14:tracePt t="98240" x="6064250" y="3508375"/>
          <p14:tracePt t="98289" x="6064250" y="3514725"/>
          <p14:tracePt t="98345" x="6069013" y="3514725"/>
          <p14:tracePt t="98372" x="6075363" y="3521075"/>
          <p14:tracePt t="98373" x="6086475" y="3525838"/>
          <p14:tracePt t="98389" x="6092825" y="3532188"/>
          <p14:tracePt t="98406" x="6097588" y="3536950"/>
          <p14:tracePt t="98422" x="6103938" y="3536950"/>
          <p14:tracePt t="98440" x="6108700" y="3543300"/>
          <p14:tracePt t="98521" x="6108700" y="3549650"/>
          <p14:tracePt t="98529" x="6121400" y="3554413"/>
          <p14:tracePt t="98539" x="6132513" y="3554413"/>
          <p14:tracePt t="98556" x="6143625" y="3565525"/>
          <p14:tracePt t="98573" x="6149975" y="3565525"/>
          <p14:tracePt t="98589" x="6161088" y="3571875"/>
          <p14:tracePt t="98606" x="6165850" y="3578225"/>
          <p14:tracePt t="98623" x="6172200" y="3578225"/>
          <p14:tracePt t="98769" x="6172200" y="3571875"/>
          <p14:tracePt t="98777" x="6183313" y="3554413"/>
          <p14:tracePt t="98793" x="6183313" y="3525838"/>
          <p14:tracePt t="98806" x="6189663" y="3503613"/>
          <p14:tracePt t="98822" x="6189663" y="3486150"/>
          <p14:tracePt t="98839" x="6189663" y="3475038"/>
          <p14:tracePt t="98856" x="6189663" y="3468688"/>
          <p14:tracePt t="98873" x="6189663" y="3463925"/>
          <p14:tracePt t="98889" x="6189663" y="3457575"/>
          <p14:tracePt t="99081" x="6183313" y="3457575"/>
          <p14:tracePt t="99089" x="6149975" y="3508375"/>
          <p14:tracePt t="99106" x="6103938" y="3549650"/>
          <p14:tracePt t="99122" x="6051550" y="3594100"/>
          <p14:tracePt t="99139" x="5989638" y="3622675"/>
          <p14:tracePt t="99156" x="5932488" y="3640138"/>
          <p14:tracePt t="99173" x="5857875" y="3651250"/>
          <p14:tracePt t="99189" x="5789613" y="3657600"/>
          <p14:tracePt t="99206" x="5737225" y="3657600"/>
          <p14:tracePt t="99222" x="5686425" y="3657600"/>
          <p14:tracePt t="99239" x="5657850" y="3651250"/>
          <p14:tracePt t="99256" x="5622925" y="3640138"/>
          <p14:tracePt t="99272" x="5594350" y="3629025"/>
          <p14:tracePt t="99290" x="5583238" y="3622675"/>
          <p14:tracePt t="99306" x="5572125" y="3611563"/>
          <p14:tracePt t="99323" x="5565775" y="3600450"/>
          <p14:tracePt t="99339" x="5554663" y="3594100"/>
          <p14:tracePt t="99356" x="5537200" y="3578225"/>
          <p14:tracePt t="99372" x="5521325" y="3560763"/>
          <p14:tracePt t="99389" x="5508625" y="3543300"/>
          <p14:tracePt t="99406" x="5497513" y="3525838"/>
          <p14:tracePt t="99423" x="5492750" y="3503613"/>
          <p14:tracePt t="99439" x="5480050" y="3486150"/>
          <p14:tracePt t="99456" x="5480050" y="3463925"/>
          <p14:tracePt t="99472" x="5475288" y="3446463"/>
          <p14:tracePt t="99490" x="5475288" y="3435350"/>
          <p14:tracePt t="99506" x="5475288" y="3429000"/>
          <p14:tracePt t="99523" x="5475288" y="3422650"/>
          <p14:tracePt t="99539" x="5475288" y="3417888"/>
          <p14:tracePt t="100169" x="5480050" y="3417888"/>
          <p14:tracePt t="100177" x="5497513" y="3435350"/>
          <p14:tracePt t="100189" x="5543550" y="3468688"/>
          <p14:tracePt t="100206" x="5622925" y="3503613"/>
          <p14:tracePt t="100223" x="5721350" y="3536950"/>
          <p14:tracePt t="100239" x="5822950" y="3554413"/>
          <p14:tracePt t="100256" x="5908675" y="3554413"/>
          <p14:tracePt t="100272" x="5989638" y="3554413"/>
          <p14:tracePt t="100290" x="6018213" y="3543300"/>
          <p14:tracePt t="100306" x="6022975" y="3536950"/>
          <p14:tracePt t="100323" x="6029325" y="3536950"/>
          <p14:tracePt t="100361" x="6029325" y="3532188"/>
          <p14:tracePt t="100369" x="6029325" y="3525838"/>
          <p14:tracePt t="100378" x="6029325" y="3521075"/>
          <p14:tracePt t="100389" x="6029325" y="3514725"/>
          <p14:tracePt t="100406" x="6029325" y="3503613"/>
          <p14:tracePt t="100423" x="6029325" y="3492500"/>
          <p14:tracePt t="100439" x="6035675" y="3475038"/>
          <p14:tracePt t="100456" x="6040438" y="3463925"/>
          <p14:tracePt t="100472" x="6057900" y="3451225"/>
          <p14:tracePt t="100490" x="6069013" y="3440113"/>
          <p14:tracePt t="100506" x="6080125" y="3435350"/>
          <p14:tracePt t="100522" x="6092825" y="3429000"/>
          <p14:tracePt t="100539" x="6097588" y="3422650"/>
          <p14:tracePt t="100556" x="6103938" y="3400425"/>
          <p14:tracePt t="100572" x="6108700" y="3382963"/>
          <p14:tracePt t="100589" x="6108700" y="3371850"/>
          <p14:tracePt t="100665" x="6103938" y="3371850"/>
          <p14:tracePt t="100681" x="6092825" y="3371850"/>
          <p14:tracePt t="100689" x="6080125" y="3365500"/>
          <p14:tracePt t="100697" x="6051550" y="3354388"/>
          <p14:tracePt t="100708" x="6007100" y="3332163"/>
          <p14:tracePt t="100722" x="5961063" y="3314700"/>
          <p14:tracePt t="100739" x="5921375" y="3303588"/>
          <p14:tracePt t="100756" x="5886450" y="3297238"/>
          <p14:tracePt t="100772" x="5857875" y="3286125"/>
          <p14:tracePt t="100789" x="5846763" y="3279775"/>
          <p14:tracePt t="100905" x="5840413" y="3279775"/>
          <p14:tracePt t="100906" x="5829300" y="3286125"/>
          <p14:tracePt t="100922" x="5807075" y="3297238"/>
          <p14:tracePt t="100940" x="5778500" y="3314700"/>
          <p14:tracePt t="100956" x="5737225" y="3336925"/>
          <p14:tracePt t="100973" x="5692775" y="3365500"/>
          <p14:tracePt t="100989" x="5651500" y="3382963"/>
          <p14:tracePt t="101006" x="5618163" y="3400425"/>
          <p14:tracePt t="101022" x="5594350" y="3417888"/>
          <p14:tracePt t="101039" x="5572125" y="3422650"/>
          <p14:tracePt t="101056" x="5565775" y="3429000"/>
          <p14:tracePt t="101121" x="5561013" y="3429000"/>
          <p14:tracePt t="101121" x="5554663" y="3429000"/>
          <p14:tracePt t="101145" x="5537200" y="3422650"/>
          <p14:tracePt t="101153" x="5521325" y="3417888"/>
          <p14:tracePt t="101161" x="5486400" y="3406775"/>
          <p14:tracePt t="101173" x="5440363" y="3394075"/>
          <p14:tracePt t="101189" x="5394325" y="3378200"/>
          <p14:tracePt t="101206" x="5365750" y="3365500"/>
          <p14:tracePt t="101222" x="5349875" y="3365500"/>
          <p14:tracePt t="101239" x="5343525" y="3360738"/>
          <p14:tracePt t="101337" x="5337175" y="3360738"/>
          <p14:tracePt t="101353" x="5332413" y="3360738"/>
          <p14:tracePt t="101377" x="5326063" y="3360738"/>
          <p14:tracePt t="101385" x="5321300" y="3360738"/>
          <p14:tracePt t="101393" x="5297488" y="3354388"/>
          <p14:tracePt t="101406" x="5286375" y="3354388"/>
          <p14:tracePt t="101422" x="5264150" y="3349625"/>
          <p14:tracePt t="101439" x="5246688" y="3349625"/>
          <p14:tracePt t="101456" x="5218113" y="3354388"/>
          <p14:tracePt t="101473" x="5160963" y="3389313"/>
          <p14:tracePt t="101489" x="5097463" y="3422650"/>
          <p14:tracePt t="101506" x="5035550" y="3468688"/>
          <p14:tracePt t="101522" x="4972050" y="3514725"/>
          <p14:tracePt t="101540" x="4921250" y="3554413"/>
          <p14:tracePt t="101556" x="4886325" y="3589338"/>
          <p14:tracePt t="101573" x="4868863" y="3629025"/>
          <p14:tracePt t="101589" x="4857750" y="3651250"/>
          <p14:tracePt t="101606" x="4846638" y="3692525"/>
          <p14:tracePt t="101622" x="4835525" y="3725863"/>
          <p14:tracePt t="101639" x="4835525" y="3754438"/>
          <p14:tracePt t="101655" x="4822825" y="3783013"/>
          <p14:tracePt t="101655" x="4818063" y="3794125"/>
          <p14:tracePt t="101673" x="4811713" y="3806825"/>
          <p14:tracePt t="101689" x="4811713" y="3811588"/>
          <p14:tracePt t="101706" x="4806950" y="3811588"/>
          <p14:tracePt t="101722" x="4800600" y="3811588"/>
          <p14:tracePt t="101881" x="4806950" y="3811588"/>
          <p14:tracePt t="101889" x="4818063" y="3811588"/>
          <p14:tracePt t="101896" x="4864100" y="3811588"/>
          <p14:tracePt t="101906" x="4921250" y="3806825"/>
          <p14:tracePt t="101922" x="4989513" y="3806825"/>
          <p14:tracePt t="101939" x="5075238" y="3806825"/>
          <p14:tracePt t="101955" x="5154613" y="3806825"/>
          <p14:tracePt t="101973" x="5218113" y="3806825"/>
          <p14:tracePt t="101989" x="5251450" y="3806825"/>
          <p14:tracePt t="102006" x="5264150" y="3806825"/>
          <p14:tracePt t="102089" x="5264150" y="3811588"/>
          <p14:tracePt t="102094" x="5264150" y="3829050"/>
          <p14:tracePt t="102105" x="5264150" y="3851275"/>
          <p14:tracePt t="102122" x="5257800" y="3879850"/>
          <p14:tracePt t="102140" x="5251450" y="3925888"/>
          <p14:tracePt t="102155" x="5251450" y="3989388"/>
          <p14:tracePt t="102172" x="5251450" y="4075113"/>
          <p14:tracePt t="102189" x="5251450" y="4171950"/>
          <p14:tracePt t="102206" x="5275263" y="4251325"/>
          <p14:tracePt t="102222" x="5321300" y="4321175"/>
          <p14:tracePt t="102239" x="5365750" y="4371975"/>
          <p14:tracePt t="102255" x="5411788" y="4411663"/>
          <p14:tracePt t="102273" x="5492750" y="4440238"/>
          <p14:tracePt t="102289" x="5537200" y="4440238"/>
          <p14:tracePt t="102306" x="5583238" y="4440238"/>
          <p14:tracePt t="102322" x="5646738" y="4418013"/>
          <p14:tracePt t="102339" x="5726113" y="4383088"/>
          <p14:tracePt t="102355" x="5807075" y="4349750"/>
          <p14:tracePt t="102372" x="5897563" y="4325938"/>
          <p14:tracePt t="102389" x="5994400" y="4308475"/>
          <p14:tracePt t="102406" x="6097588" y="4303713"/>
          <p14:tracePt t="102422" x="6189663" y="4303713"/>
          <p14:tracePt t="102439" x="6264275" y="4303713"/>
          <p14:tracePt t="102455" x="6326188" y="4308475"/>
          <p14:tracePt t="102472" x="6394450" y="4343400"/>
          <p14:tracePt t="102489" x="6429375" y="4378325"/>
          <p14:tracePt t="102506" x="6451600" y="4418013"/>
          <p14:tracePt t="102522" x="6480175" y="4468813"/>
          <p14:tracePt t="102539" x="6503988" y="4521200"/>
          <p14:tracePt t="102555" x="6532563" y="4583113"/>
          <p14:tracePt t="102572" x="6572250" y="4664075"/>
          <p14:tracePt t="102589" x="6657975" y="4737100"/>
          <p14:tracePt t="102605" x="6807200" y="4806950"/>
          <p14:tracePt t="102623" x="6978650" y="4857750"/>
          <p14:tracePt t="102639" x="7150100" y="4879975"/>
          <p14:tracePt t="102656" x="7292975" y="4879975"/>
          <p14:tracePt t="102672" x="7464425" y="4864100"/>
          <p14:tracePt t="102689" x="7526338" y="4840288"/>
          <p14:tracePt t="102705" x="7566025" y="4800600"/>
          <p14:tracePt t="102723" x="7578725" y="4754563"/>
          <p14:tracePt t="102739" x="7578725" y="4697413"/>
          <p14:tracePt t="102756" x="7572375" y="4635500"/>
          <p14:tracePt t="102772" x="7537450" y="4560888"/>
          <p14:tracePt t="102789" x="7497763" y="4475163"/>
          <p14:tracePt t="102805" x="7458075" y="4383088"/>
          <p14:tracePt t="102822" x="7418388" y="4297363"/>
          <p14:tracePt t="102839" x="7400925" y="4222750"/>
          <p14:tracePt t="102856" x="7394575" y="4178300"/>
          <p14:tracePt t="102872" x="7400925" y="4121150"/>
          <p14:tracePt t="102889" x="7423150" y="4092575"/>
          <p14:tracePt t="102905" x="7469188" y="4068763"/>
          <p14:tracePt t="102923" x="7532688" y="4046538"/>
          <p14:tracePt t="102939" x="7612063" y="4022725"/>
          <p14:tracePt t="102956" x="7693025" y="4006850"/>
          <p14:tracePt t="102972" x="7772400" y="3989388"/>
          <p14:tracePt t="102989" x="7858125" y="3965575"/>
          <p14:tracePt t="103005" x="7937500" y="3937000"/>
          <p14:tracePt t="103022" x="8012113" y="3908425"/>
          <p14:tracePt t="103039" x="8080375" y="3879850"/>
          <p14:tracePt t="103056" x="8126413" y="3846513"/>
          <p14:tracePt t="103072" x="8161338" y="3789363"/>
          <p14:tracePt t="103089" x="8161338" y="3749675"/>
          <p14:tracePt t="103105" x="8161338" y="3708400"/>
          <p14:tracePt t="103122" x="8154988" y="3657600"/>
          <p14:tracePt t="103139" x="8121650" y="3611563"/>
          <p14:tracePt t="103156" x="8080375" y="3554413"/>
          <p14:tracePt t="103172" x="8047038" y="3514725"/>
          <p14:tracePt t="103189" x="8007350" y="3479800"/>
          <p14:tracePt t="103205" x="7950200" y="3446463"/>
          <p14:tracePt t="103222" x="7880350" y="3417888"/>
          <p14:tracePt t="103239" x="7800975" y="3400425"/>
          <p14:tracePt t="103256" x="7697788" y="3389313"/>
          <p14:tracePt t="103272" x="7589838" y="3382963"/>
          <p14:tracePt t="103272" x="7526338" y="3382963"/>
          <p14:tracePt t="103289" x="7407275" y="3378200"/>
          <p14:tracePt t="103305" x="7292975" y="3360738"/>
          <p14:tracePt t="103322" x="7194550" y="3349625"/>
          <p14:tracePt t="103339" x="7115175" y="3332163"/>
          <p14:tracePt t="103356" x="7040563" y="3308350"/>
          <p14:tracePt t="103372" x="6978650" y="3292475"/>
          <p14:tracePt t="103389" x="6932613" y="3279775"/>
          <p14:tracePt t="103405" x="6908800" y="3263900"/>
          <p14:tracePt t="103422" x="6886575" y="3257550"/>
          <p14:tracePt t="103439" x="6875463" y="3251200"/>
          <p14:tracePt t="103456" x="6864350" y="3240088"/>
          <p14:tracePt t="103472" x="6846888" y="3217863"/>
          <p14:tracePt t="103490" x="6846888" y="3206750"/>
          <p14:tracePt t="103505" x="6835775" y="3189288"/>
          <p14:tracePt t="103522" x="6823075" y="3165475"/>
          <p14:tracePt t="103539" x="6811963" y="3143250"/>
          <p14:tracePt t="103556" x="6794500" y="3121025"/>
          <p14:tracePt t="103572" x="6778625" y="3097213"/>
          <p14:tracePt t="103589" x="6765925" y="3079750"/>
          <p14:tracePt t="103605" x="6754813" y="3068638"/>
          <p14:tracePt t="103623" x="6750050" y="3063875"/>
          <p14:tracePt t="103639" x="6737350" y="3046413"/>
          <p14:tracePt t="103656" x="6732588" y="3040063"/>
          <p14:tracePt t="103672" x="6726238" y="3035300"/>
          <p14:tracePt t="104545" x="6726238" y="3046413"/>
          <p14:tracePt t="104555" x="6726238" y="3063875"/>
          <p14:tracePt t="104561" x="6704013" y="3114675"/>
          <p14:tracePt t="104572" x="6675438" y="3189288"/>
          <p14:tracePt t="104589" x="6640513" y="3263900"/>
          <p14:tracePt t="104606" x="6607175" y="3332163"/>
          <p14:tracePt t="104622" x="6565900" y="3382963"/>
          <p14:tracePt t="104639" x="6532563" y="3411538"/>
          <p14:tracePt t="104655" x="6486525" y="3435350"/>
          <p14:tracePt t="104655" x="6464300" y="3451225"/>
          <p14:tracePt t="104673" x="6435725" y="3463925"/>
          <p14:tracePt t="104673" x="6400800" y="3475038"/>
          <p14:tracePt t="104689" x="6350000" y="3486150"/>
          <p14:tracePt t="104706" x="6303963" y="3486150"/>
          <p14:tracePt t="104722" x="6269038" y="3486150"/>
          <p14:tracePt t="104739" x="6229350" y="3486150"/>
          <p14:tracePt t="104755" x="6194425" y="3486150"/>
          <p14:tracePt t="104773" x="6178550" y="3479800"/>
          <p14:tracePt t="104789" x="6154738" y="3475038"/>
          <p14:tracePt t="104806" x="6137275" y="3468688"/>
          <p14:tracePt t="104822" x="6126163" y="3463925"/>
          <p14:tracePt t="104839" x="6108700" y="3457575"/>
          <p14:tracePt t="104855" x="6080125" y="3451225"/>
          <p14:tracePt t="104872" x="6057900" y="3451225"/>
          <p14:tracePt t="104889" x="6035675" y="3440113"/>
          <p14:tracePt t="104906" x="6018213" y="3435350"/>
          <p14:tracePt t="104922" x="6007100" y="3429000"/>
          <p14:tracePt t="104939" x="5989638" y="3417888"/>
          <p14:tracePt t="104955" x="5983288" y="3406775"/>
          <p14:tracePt t="104972" x="5972175" y="3394075"/>
          <p14:tracePt t="104989" x="5961063" y="3382963"/>
          <p14:tracePt t="105006" x="5949950" y="3371850"/>
          <p14:tracePt t="105022" x="5932488" y="3360738"/>
          <p14:tracePt t="105039" x="5915025" y="3343275"/>
          <p14:tracePt t="105055" x="5903913" y="3336925"/>
          <p14:tracePt t="105055" x="5897563" y="3332163"/>
          <p14:tracePt t="105073" x="5892800" y="3332163"/>
          <p14:tracePt t="105161" x="5886450" y="3332163"/>
          <p14:tracePt t="105177" x="5880100" y="3332163"/>
          <p14:tracePt t="105193" x="5868988" y="3332163"/>
          <p14:tracePt t="105205" x="5851525" y="3336925"/>
          <p14:tracePt t="105206" x="5829300" y="3349625"/>
          <p14:tracePt t="105222" x="5789613" y="3365500"/>
          <p14:tracePt t="105239" x="5737225" y="3394075"/>
          <p14:tracePt t="105255" x="5697538" y="3411538"/>
          <p14:tracePt t="105255" x="5686425" y="3422650"/>
          <p14:tracePt t="105273" x="5668963" y="3435350"/>
          <p14:tracePt t="105273" x="5657850" y="3440113"/>
          <p14:tracePt t="105289" x="5635625" y="3463925"/>
          <p14:tracePt t="105305" x="5622925" y="3492500"/>
          <p14:tracePt t="105322" x="5607050" y="3514725"/>
          <p14:tracePt t="105339" x="5594350" y="3549650"/>
          <p14:tracePt t="105355" x="5589588" y="3589338"/>
          <p14:tracePt t="105372" x="5589588" y="3617913"/>
          <p14:tracePt t="105388" x="5589588" y="3640138"/>
          <p14:tracePt t="105406" x="5594350" y="3651250"/>
          <p14:tracePt t="105422" x="5607050" y="3651250"/>
          <p14:tracePt t="105439" x="5611813" y="3657600"/>
          <p14:tracePt t="105455" x="5622925" y="3657600"/>
          <p14:tracePt t="105455" x="5635625" y="3657600"/>
          <p14:tracePt t="105473" x="5657850" y="3640138"/>
          <p14:tracePt t="105489" x="5692775" y="3617913"/>
          <p14:tracePt t="105506" x="5749925" y="3578225"/>
          <p14:tracePt t="105522" x="5794375" y="3543300"/>
          <p14:tracePt t="105539" x="5835650" y="3521075"/>
          <p14:tracePt t="105555" x="5857875" y="3497263"/>
          <p14:tracePt t="105572" x="5868988" y="3475038"/>
          <p14:tracePt t="105589" x="5868988" y="3468688"/>
          <p14:tracePt t="105605" x="5868988" y="3451225"/>
          <p14:tracePt t="105622" x="5868988" y="3435350"/>
          <p14:tracePt t="105639" x="5868988" y="3422650"/>
          <p14:tracePt t="105655" x="5868988" y="3411538"/>
          <p14:tracePt t="105655" x="5868988" y="3406775"/>
          <p14:tracePt t="105673" x="5857875" y="3406775"/>
          <p14:tracePt t="105689" x="5851525" y="3394075"/>
          <p14:tracePt t="105705" x="5846763" y="3394075"/>
          <p14:tracePt t="105753" x="5840413" y="3394075"/>
          <p14:tracePt t="105757" x="5829300" y="3400425"/>
          <p14:tracePt t="105772" x="5811838" y="3417888"/>
          <p14:tracePt t="105788" x="5789613" y="3440113"/>
          <p14:tracePt t="105805" x="5765800" y="3479800"/>
          <p14:tracePt t="105822" x="5754688" y="3508375"/>
          <p14:tracePt t="105839" x="5754688" y="3536950"/>
          <p14:tracePt t="105855" x="5754688" y="3554413"/>
          <p14:tracePt t="105872" x="5754688" y="3565525"/>
          <p14:tracePt t="105889" x="5772150" y="3578225"/>
          <p14:tracePt t="105905" x="5783263" y="3578225"/>
          <p14:tracePt t="105922" x="5811838" y="3578225"/>
          <p14:tracePt t="105938" x="5846763" y="3578225"/>
          <p14:tracePt t="105956" x="5880100" y="3565525"/>
          <p14:tracePt t="105972" x="5915025" y="3549650"/>
          <p14:tracePt t="105989" x="5932488" y="3532188"/>
          <p14:tracePt t="106005" x="5937250" y="3514725"/>
          <p14:tracePt t="106022" x="5937250" y="3492500"/>
          <p14:tracePt t="106038" x="5937250" y="3479800"/>
          <p14:tracePt t="106056" x="5926138" y="3457575"/>
          <p14:tracePt t="106072" x="5903913" y="3435350"/>
          <p14:tracePt t="106089" x="5880100" y="3429000"/>
          <p14:tracePt t="106105" x="5864225" y="3422650"/>
          <p14:tracePt t="106122" x="5840413" y="3417888"/>
          <p14:tracePt t="106138" x="5822950" y="3417888"/>
          <p14:tracePt t="106155" x="5794375" y="3435350"/>
          <p14:tracePt t="106172" x="5772150" y="3451225"/>
          <p14:tracePt t="106190" x="5754688" y="3486150"/>
          <p14:tracePt t="106205" x="5749925" y="3508375"/>
          <p14:tracePt t="106222" x="5749925" y="3543300"/>
          <p14:tracePt t="106238" x="5749925" y="3560763"/>
          <p14:tracePt t="106256" x="5754688" y="3571875"/>
          <p14:tracePt t="106272" x="5789613" y="3594100"/>
          <p14:tracePt t="106289" x="5822950" y="3594100"/>
          <p14:tracePt t="106305" x="5875338" y="3594100"/>
          <p14:tracePt t="106322" x="5921375" y="3578225"/>
          <p14:tracePt t="106338" x="5937250" y="3560763"/>
          <p14:tracePt t="106356" x="5954713" y="3549650"/>
          <p14:tracePt t="106372" x="5954713" y="3536950"/>
          <p14:tracePt t="106389" x="5954713" y="3525838"/>
          <p14:tracePt t="106405" x="5954713" y="3508375"/>
          <p14:tracePt t="106422" x="5949950" y="3497263"/>
          <p14:tracePt t="106438" x="5937250" y="3479800"/>
          <p14:tracePt t="106456" x="5921375" y="3475038"/>
          <p14:tracePt t="106472" x="5903913" y="3468688"/>
          <p14:tracePt t="106489" x="5892800" y="3468688"/>
          <p14:tracePt t="106505" x="5880100" y="3475038"/>
          <p14:tracePt t="106522" x="5875338" y="3492500"/>
          <p14:tracePt t="106538" x="5868988" y="3521075"/>
          <p14:tracePt t="106556" x="5868988" y="3532188"/>
          <p14:tracePt t="106572" x="5875338" y="3549650"/>
          <p14:tracePt t="106589" x="5880100" y="3554413"/>
          <p14:tracePt t="106605" x="5880100" y="3560763"/>
          <p14:tracePt t="106622" x="5886450" y="3560763"/>
          <p14:tracePt t="107267" x="0" y="0"/>
        </p14:tracePtLst>
        <p14:tracePtLst>
          <p14:tracePt t="126381" x="5807075" y="3440113"/>
          <p14:tracePt t="126449" x="5807075" y="3435350"/>
          <p14:tracePt t="126473" x="5807075" y="3429000"/>
          <p14:tracePt t="126480" x="5807075" y="3422650"/>
          <p14:tracePt t="126488" x="5789613" y="3394075"/>
          <p14:tracePt t="126512" x="5783263" y="3371850"/>
          <p14:tracePt t="126528" x="5778500" y="3354388"/>
          <p14:tracePt t="126545" x="5772150" y="3343275"/>
          <p14:tracePt t="126571" x="5765800" y="3343275"/>
          <p14:tracePt t="126673" x="5761038" y="3343275"/>
          <p14:tracePt t="126689" x="5749925" y="3371850"/>
          <p14:tracePt t="126705" x="5721350" y="3422650"/>
          <p14:tracePt t="126722" x="5697538" y="3468688"/>
          <p14:tracePt t="126738" x="5680075" y="3508375"/>
          <p14:tracePt t="126755" x="5675313" y="3521075"/>
          <p14:tracePt t="126771" x="5675313" y="3525838"/>
          <p14:tracePt t="126788" x="5675313" y="3532188"/>
          <p14:tracePt t="126805" x="5680075" y="3532188"/>
          <p14:tracePt t="126822" x="5692775" y="3532188"/>
          <p14:tracePt t="126838" x="5715000" y="3532188"/>
          <p14:tracePt t="126855" x="5743575" y="3521075"/>
          <p14:tracePt t="126871" x="5778500" y="3497263"/>
          <p14:tracePt t="126871" x="5783263" y="3486150"/>
          <p14:tracePt t="126889" x="5800725" y="3468688"/>
          <p14:tracePt t="126905" x="5818188" y="3440113"/>
          <p14:tracePt t="126922" x="5818188" y="3422650"/>
          <p14:tracePt t="126938" x="5818188" y="3400425"/>
          <p14:tracePt t="126955" x="5818188" y="3389313"/>
          <p14:tracePt t="126972" x="5818188" y="3378200"/>
          <p14:tracePt t="127009" x="5818188" y="3371850"/>
          <p14:tracePt t="127013" x="5811838" y="3371850"/>
          <p14:tracePt t="127049" x="5807075" y="3371850"/>
          <p14:tracePt t="127072" x="5794375" y="3389313"/>
          <p14:tracePt t="127088" x="5761038" y="3435350"/>
          <p14:tracePt t="127088" x="5726113" y="3503613"/>
          <p14:tracePt t="127105" x="5703888" y="3554413"/>
          <p14:tracePt t="127121" x="5697538" y="3578225"/>
          <p14:tracePt t="127138" x="5697538" y="3582988"/>
          <p14:tracePt t="127155" x="5703888" y="3582988"/>
          <p14:tracePt t="127171" x="5721350" y="3582988"/>
          <p14:tracePt t="127188" x="5749925" y="3578225"/>
          <p14:tracePt t="127205" x="5789613" y="3554413"/>
          <p14:tracePt t="127222" x="5807075" y="3525838"/>
          <p14:tracePt t="127238" x="5818188" y="3497263"/>
          <p14:tracePt t="127255" x="5818188" y="3475038"/>
          <p14:tracePt t="127271" x="5818188" y="3446463"/>
          <p14:tracePt t="127288" x="5811838" y="3429000"/>
          <p14:tracePt t="127305" x="5811838" y="3422650"/>
          <p14:tracePt t="127321" x="5807075" y="3417888"/>
          <p14:tracePt t="127377" x="5800725" y="3417888"/>
          <p14:tracePt t="127388" x="5794375" y="3417888"/>
          <p14:tracePt t="127388" x="5772150" y="3457575"/>
          <p14:tracePt t="127405" x="5761038" y="3508375"/>
          <p14:tracePt t="127422" x="5761038" y="3536950"/>
          <p14:tracePt t="127438" x="5761038" y="3549650"/>
          <p14:tracePt t="127455" x="5772150" y="3554413"/>
          <p14:tracePt t="127471" x="5794375" y="3554413"/>
          <p14:tracePt t="127489" x="5818188" y="3549650"/>
          <p14:tracePt t="127505" x="5829300" y="3525838"/>
          <p14:tracePt t="127521" x="5835650" y="3508375"/>
          <p14:tracePt t="127538" x="5835650" y="3486150"/>
          <p14:tracePt t="127555" x="5835650" y="3468688"/>
          <p14:tracePt t="127571" x="5835650" y="3463925"/>
          <p14:tracePt t="127648" x="5835650" y="3468688"/>
          <p14:tracePt t="127656" x="5829300" y="3479800"/>
          <p14:tracePt t="127672" x="5822950" y="3492500"/>
          <p14:tracePt t="127688" x="5822950" y="3497263"/>
          <p14:tracePt t="128312" x="5818188" y="3497263"/>
          <p14:tracePt t="128936" x="5818188" y="3503613"/>
          <p14:tracePt t="128976" x="5811838" y="3503613"/>
          <p14:tracePt t="128988" x="5811838" y="3508375"/>
          <p14:tracePt t="128992" x="5807075" y="3521075"/>
          <p14:tracePt t="129006" x="5807075" y="3525838"/>
          <p14:tracePt t="129021" x="5800725" y="3532188"/>
          <p14:tracePt t="129038" x="5800725" y="3536950"/>
          <p14:tracePt t="129054" x="5794375" y="3543300"/>
          <p14:tracePt t="129072" x="5789613" y="3549650"/>
          <p14:tracePt t="129088" x="5789613" y="3560763"/>
          <p14:tracePt t="129105" x="5783263" y="3565525"/>
          <p14:tracePt t="129121" x="5783263" y="3578225"/>
          <p14:tracePt t="129138" x="5772150" y="3611563"/>
          <p14:tracePt t="129154" x="5765800" y="3651250"/>
          <p14:tracePt t="129171" x="5761038" y="3703638"/>
          <p14:tracePt t="129188" x="5754688" y="3760788"/>
          <p14:tracePt t="129205" x="5749925" y="3806825"/>
          <p14:tracePt t="129221" x="5749925" y="3857625"/>
          <p14:tracePt t="129238" x="5749925" y="3897313"/>
          <p14:tracePt t="129254" x="5749925" y="3943350"/>
          <p14:tracePt t="129272" x="5743575" y="3989388"/>
          <p14:tracePt t="129288" x="5737225" y="4035425"/>
          <p14:tracePt t="129305" x="5737225" y="4057650"/>
          <p14:tracePt t="129321" x="5732463" y="4068763"/>
          <p14:tracePt t="129338" x="5732463" y="4086225"/>
          <p14:tracePt t="129354" x="5732463" y="4103688"/>
          <p14:tracePt t="129371" x="5732463" y="4114800"/>
          <p14:tracePt t="129388" x="5732463" y="4121150"/>
          <p14:tracePt t="129405" x="5732463" y="4125913"/>
          <p14:tracePt t="129421" x="5732463" y="4132263"/>
          <p14:tracePt t="129438" x="5732463" y="4137025"/>
          <p14:tracePt t="129454" x="5732463" y="4143375"/>
          <p14:tracePt t="129471" x="5732463" y="4178300"/>
          <p14:tracePt t="129489" x="5732463" y="4206875"/>
          <p14:tracePt t="129505" x="5732463" y="4222750"/>
          <p14:tracePt t="129522" x="5732463" y="4229100"/>
          <p14:tracePt t="129538" x="5732463" y="4240213"/>
          <p14:tracePt t="129576" x="5732463" y="4246563"/>
          <p14:tracePt t="129616" x="5743575" y="4240213"/>
          <p14:tracePt t="129624" x="5754688" y="4229100"/>
          <p14:tracePt t="129632" x="5765800" y="4222750"/>
          <p14:tracePt t="129640" x="5789613" y="4206875"/>
          <p14:tracePt t="129655" x="5807075" y="4183063"/>
          <p14:tracePt t="129671" x="5822950" y="4154488"/>
          <p14:tracePt t="129671" x="5829300" y="4149725"/>
          <p14:tracePt t="129688" x="5835650" y="4132263"/>
          <p14:tracePt t="129705" x="5840413" y="4114800"/>
          <p14:tracePt t="129721" x="5846763" y="4108450"/>
          <p14:tracePt t="129738" x="5846763" y="4097338"/>
          <p14:tracePt t="129755" x="5846763" y="4092575"/>
          <p14:tracePt t="129771" x="5846763" y="4079875"/>
          <p14:tracePt t="129788" x="5840413" y="4075113"/>
          <p14:tracePt t="129804" x="5829300" y="4064000"/>
          <p14:tracePt t="129821" x="5811838" y="4057650"/>
          <p14:tracePt t="129838" x="5800725" y="4051300"/>
          <p14:tracePt t="129855" x="5794375" y="4051300"/>
          <p14:tracePt t="129871" x="5783263" y="4057650"/>
          <p14:tracePt t="129871" x="5772150" y="4068763"/>
          <p14:tracePt t="129888" x="5743575" y="4108450"/>
          <p14:tracePt t="129905" x="5697538" y="4165600"/>
          <p14:tracePt t="129922" x="5657850" y="4217988"/>
          <p14:tracePt t="129938" x="5629275" y="4275138"/>
          <p14:tracePt t="129955" x="5611813" y="4325938"/>
          <p14:tracePt t="129971" x="5611813" y="4371975"/>
          <p14:tracePt t="129988" x="5622925" y="4418013"/>
          <p14:tracePt t="130004" x="5657850" y="4446588"/>
          <p14:tracePt t="130022" x="5703888" y="4457700"/>
          <p14:tracePt t="130038" x="5749925" y="4457700"/>
          <p14:tracePt t="130055" x="5789613" y="4457700"/>
          <p14:tracePt t="130071" x="5818188" y="4446588"/>
          <p14:tracePt t="130071" x="5829300" y="4440238"/>
          <p14:tracePt t="130088" x="5846763" y="4422775"/>
          <p14:tracePt t="130104" x="5857875" y="4406900"/>
          <p14:tracePt t="130122" x="5868988" y="4383088"/>
          <p14:tracePt t="130138" x="5875338" y="4354513"/>
          <p14:tracePt t="130155" x="5875338" y="4332288"/>
          <p14:tracePt t="130171" x="5875338" y="4303713"/>
          <p14:tracePt t="130188" x="5875338" y="4268788"/>
          <p14:tracePt t="130204" x="5864225" y="4246563"/>
          <p14:tracePt t="130221" x="5846763" y="4217988"/>
          <p14:tracePt t="130238" x="5822950" y="4194175"/>
          <p14:tracePt t="130255" x="5807075" y="4171950"/>
          <p14:tracePt t="130271" x="5794375" y="4160838"/>
          <p14:tracePt t="130271" x="5789613" y="4160838"/>
          <p14:tracePt t="130288" x="5783263" y="4154488"/>
          <p14:tracePt t="130304" x="5772150" y="4154488"/>
          <p14:tracePt t="130322" x="5761038" y="4160838"/>
          <p14:tracePt t="130338" x="5743575" y="4178300"/>
          <p14:tracePt t="130355" x="5721350" y="4211638"/>
          <p14:tracePt t="130371" x="5703888" y="4257675"/>
          <p14:tracePt t="130388" x="5686425" y="4297363"/>
          <p14:tracePt t="130404" x="5680075" y="4337050"/>
          <p14:tracePt t="130421" x="5675313" y="4371975"/>
          <p14:tracePt t="130438" x="5675313" y="4394200"/>
          <p14:tracePt t="130455" x="5680075" y="4406900"/>
          <p14:tracePt t="130471" x="5692775" y="4418013"/>
          <p14:tracePt t="130471" x="5697538" y="4418013"/>
          <p14:tracePt t="130489" x="5721350" y="4418013"/>
          <p14:tracePt t="130504" x="5761038" y="4418013"/>
          <p14:tracePt t="130521" x="5800725" y="4418013"/>
          <p14:tracePt t="130538" x="5829300" y="4406900"/>
          <p14:tracePt t="130554" x="5851525" y="4389438"/>
          <p14:tracePt t="130571" x="5864225" y="4371975"/>
          <p14:tracePt t="130588" x="5868988" y="4360863"/>
          <p14:tracePt t="130604" x="5868988" y="4337050"/>
          <p14:tracePt t="130621" x="5868988" y="4321175"/>
          <p14:tracePt t="130638" x="5868988" y="4297363"/>
          <p14:tracePt t="130655" x="5857875" y="4275138"/>
          <p14:tracePt t="130671" x="5846763" y="4257675"/>
          <p14:tracePt t="130671" x="5840413" y="4246563"/>
          <p14:tracePt t="130689" x="5829300" y="4229100"/>
          <p14:tracePt t="130704" x="5822950" y="4217988"/>
          <p14:tracePt t="130721" x="5807075" y="4206875"/>
          <p14:tracePt t="130738" x="5789613" y="4189413"/>
          <p14:tracePt t="130754" x="5778500" y="4183063"/>
          <p14:tracePt t="130771" x="5765800" y="4178300"/>
          <p14:tracePt t="130788" x="5754688" y="4178300"/>
          <p14:tracePt t="130804" x="5737225" y="4171950"/>
          <p14:tracePt t="130821" x="5726113" y="4171950"/>
          <p14:tracePt t="130838" x="5715000" y="4171950"/>
          <p14:tracePt t="130855" x="5703888" y="4171950"/>
          <p14:tracePt t="130871" x="5697538" y="4171950"/>
          <p14:tracePt t="130976" x="5686425" y="4171950"/>
          <p14:tracePt t="130977" x="5680075" y="4183063"/>
          <p14:tracePt t="130988" x="5664200" y="4194175"/>
          <p14:tracePt t="131006" x="5646738" y="4211638"/>
          <p14:tracePt t="131021" x="5635625" y="4229100"/>
          <p14:tracePt t="131038" x="5629275" y="4246563"/>
          <p14:tracePt t="131055" x="5629275" y="4257675"/>
          <p14:tracePt t="131071" x="5629275" y="4286250"/>
          <p14:tracePt t="131088" x="5640388" y="4308475"/>
          <p14:tracePt t="131104" x="5651500" y="4332288"/>
          <p14:tracePt t="131121" x="5668963" y="4343400"/>
          <p14:tracePt t="131138" x="5686425" y="4360863"/>
          <p14:tracePt t="131154" x="5703888" y="4378325"/>
          <p14:tracePt t="131171" x="5732463" y="4383088"/>
          <p14:tracePt t="131188" x="5754688" y="4389438"/>
          <p14:tracePt t="131205" x="5778500" y="4389438"/>
          <p14:tracePt t="131221" x="5807075" y="4389438"/>
          <p14:tracePt t="131238" x="5835650" y="4383088"/>
          <p14:tracePt t="131254" x="5857875" y="4371975"/>
          <p14:tracePt t="131272" x="5875338" y="4360863"/>
          <p14:tracePt t="131288" x="5886450" y="4343400"/>
          <p14:tracePt t="131305" x="5892800" y="4332288"/>
          <p14:tracePt t="131321" x="5897563" y="4308475"/>
          <p14:tracePt t="131338" x="5903913" y="4286250"/>
          <p14:tracePt t="131354" x="5903913" y="4264025"/>
          <p14:tracePt t="131372" x="5903913" y="4246563"/>
          <p14:tracePt t="131388" x="5897563" y="4229100"/>
          <p14:tracePt t="131405" x="5897563" y="4206875"/>
          <p14:tracePt t="131421" x="5880100" y="4189413"/>
          <p14:tracePt t="131438" x="5868988" y="4171950"/>
          <p14:tracePt t="131454" x="5864225" y="4160838"/>
          <p14:tracePt t="131471" x="5846763" y="4149725"/>
          <p14:tracePt t="131488" x="5829300" y="4137025"/>
          <p14:tracePt t="131505" x="5818188" y="4137025"/>
          <p14:tracePt t="131521" x="5807075" y="4137025"/>
          <p14:tracePt t="131538" x="5800725" y="4137025"/>
          <p14:tracePt t="131576" x="5789613" y="4143375"/>
          <p14:tracePt t="131584" x="5783263" y="4154488"/>
          <p14:tracePt t="131592" x="5761038" y="4189413"/>
          <p14:tracePt t="131605" x="5737225" y="4222750"/>
          <p14:tracePt t="131621" x="5721350" y="4268788"/>
          <p14:tracePt t="131638" x="5703888" y="4303713"/>
          <p14:tracePt t="131654" x="5703888" y="4332288"/>
          <p14:tracePt t="131671" x="5703888" y="4349750"/>
          <p14:tracePt t="131687" x="5708650" y="4360863"/>
          <p14:tracePt t="131705" x="5726113" y="4365625"/>
          <p14:tracePt t="131721" x="5743575" y="4371975"/>
          <p14:tracePt t="131738" x="5761038" y="4371975"/>
          <p14:tracePt t="131754" x="5789613" y="4371975"/>
          <p14:tracePt t="131771" x="5811838" y="4365625"/>
          <p14:tracePt t="131788" x="5835650" y="4354513"/>
          <p14:tracePt t="131805" x="5846763" y="4343400"/>
          <p14:tracePt t="131821" x="5851525" y="4332288"/>
          <p14:tracePt t="131838" x="5857875" y="4321175"/>
          <p14:tracePt t="131854" x="5857875" y="4314825"/>
          <p14:tracePt t="131871" x="5857875" y="4303713"/>
          <p14:tracePt t="131888" x="5857875" y="4286250"/>
          <p14:tracePt t="132016" x="5851525" y="4279900"/>
          <p14:tracePt t="132038" x="5846763" y="4275138"/>
          <p14:tracePt t="132039" x="5840413" y="4275138"/>
          <p14:tracePt t="132054" x="5829300" y="4275138"/>
          <p14:tracePt t="132072" x="5822950" y="4275138"/>
          <p14:tracePt t="132737" x="5822950" y="4268788"/>
          <p14:tracePt t="132745" x="5857875" y="4257675"/>
          <p14:tracePt t="132755" x="5932488" y="4222750"/>
          <p14:tracePt t="132772" x="6007100" y="4183063"/>
          <p14:tracePt t="132789" x="6097588" y="4137025"/>
          <p14:tracePt t="132805" x="6200775" y="4086225"/>
          <p14:tracePt t="132823" x="6308725" y="4046538"/>
          <p14:tracePt t="132839" x="6423025" y="3994150"/>
          <p14:tracePt t="132856" x="6543675" y="3943350"/>
          <p14:tracePt t="132872" x="6669088" y="3886200"/>
          <p14:tracePt t="132872" x="6737350" y="3851275"/>
          <p14:tracePt t="132889" x="6886575" y="3778250"/>
          <p14:tracePt t="132906" x="7092950" y="3692525"/>
          <p14:tracePt t="132922" x="7286625" y="3600450"/>
          <p14:tracePt t="132938" x="7493000" y="3503613"/>
          <p14:tracePt t="132956" x="7669213" y="3422650"/>
          <p14:tracePt t="132972" x="7789863" y="3349625"/>
          <p14:tracePt t="132989" x="7875588" y="3297238"/>
          <p14:tracePt t="133005" x="7937500" y="3251200"/>
          <p14:tracePt t="133022" x="7972425" y="3211513"/>
          <p14:tracePt t="133038" x="7983538" y="3200400"/>
          <p14:tracePt t="133056" x="7983538" y="3189288"/>
          <p14:tracePt t="133177" x="7983538" y="3182938"/>
          <p14:tracePt t="133193" x="7983538" y="3171825"/>
          <p14:tracePt t="133201" x="7972425" y="3171825"/>
          <p14:tracePt t="133209" x="7950200" y="3154363"/>
          <p14:tracePt t="133222" x="7943850" y="3143250"/>
          <p14:tracePt t="133238" x="7932738" y="3136900"/>
          <p14:tracePt t="133256" x="7926388" y="3136900"/>
          <p14:tracePt t="133272" x="7904163" y="3132138"/>
          <p14:tracePt t="133289" x="7875588" y="3125788"/>
          <p14:tracePt t="133305" x="7858125" y="3125788"/>
          <p14:tracePt t="133322" x="7835900" y="3125788"/>
          <p14:tracePt t="133338" x="7818438" y="3125788"/>
          <p14:tracePt t="133356" x="7789863" y="3114675"/>
          <p14:tracePt t="133372" x="7750175" y="3103563"/>
          <p14:tracePt t="133389" x="7708900" y="3097213"/>
          <p14:tracePt t="133405" x="7675563" y="3097213"/>
          <p14:tracePt t="133422" x="7651750" y="3097213"/>
          <p14:tracePt t="133438" x="7635875" y="3097213"/>
          <p14:tracePt t="133456" x="7612063" y="3097213"/>
          <p14:tracePt t="133472" x="7594600" y="3097213"/>
          <p14:tracePt t="133489" x="7566025" y="3097213"/>
          <p14:tracePt t="133505" x="7561263" y="3097213"/>
          <p14:tracePt t="133617" x="7554913" y="3097213"/>
          <p14:tracePt t="133633" x="7543800" y="3103563"/>
          <p14:tracePt t="133641" x="7521575" y="3121025"/>
          <p14:tracePt t="133655" x="7497763" y="3149600"/>
          <p14:tracePt t="133672" x="7469188" y="3194050"/>
          <p14:tracePt t="133672" x="7451725" y="3211513"/>
          <p14:tracePt t="133689" x="7440613" y="3263900"/>
          <p14:tracePt t="133705" x="7429500" y="3314700"/>
          <p14:tracePt t="133722" x="7429500" y="3365500"/>
          <p14:tracePt t="133738" x="7446963" y="3417888"/>
          <p14:tracePt t="133756" x="7464425" y="3468688"/>
          <p14:tracePt t="133772" x="7493000" y="3525838"/>
          <p14:tracePt t="133789" x="7521575" y="3560763"/>
          <p14:tracePt t="133805" x="7543800" y="3571875"/>
          <p14:tracePt t="133822" x="7561263" y="3571875"/>
          <p14:tracePt t="133838" x="7566025" y="3571875"/>
          <p14:tracePt t="133855" x="7572375" y="3571875"/>
          <p14:tracePt t="133872" x="7589838" y="3571875"/>
          <p14:tracePt t="133872" x="7594600" y="3565525"/>
          <p14:tracePt t="133889" x="7618413" y="3549650"/>
          <p14:tracePt t="133905" x="7640638" y="3532188"/>
          <p14:tracePt t="133922" x="7658100" y="3508375"/>
          <p14:tracePt t="133938" x="7669213" y="3486150"/>
          <p14:tracePt t="133955" x="7675563" y="3468688"/>
          <p14:tracePt t="133972" x="7680325" y="3440113"/>
          <p14:tracePt t="133989" x="7680325" y="3422650"/>
          <p14:tracePt t="134005" x="7675563" y="3394075"/>
          <p14:tracePt t="134022" x="7658100" y="3371850"/>
          <p14:tracePt t="134038" x="7640638" y="3349625"/>
          <p14:tracePt t="134056" x="7618413" y="3332163"/>
          <p14:tracePt t="134072" x="7589838" y="3314700"/>
          <p14:tracePt t="134089" x="7566025" y="3303588"/>
          <p14:tracePt t="134105" x="7554913" y="3297238"/>
          <p14:tracePt t="134122" x="7543800" y="3297238"/>
          <p14:tracePt t="134201" x="7532688" y="3303588"/>
          <p14:tracePt t="134222" x="7504113" y="3343275"/>
          <p14:tracePt t="134225" x="7493000" y="3360738"/>
          <p14:tracePt t="134239" x="7475538" y="3382963"/>
          <p14:tracePt t="134255" x="7458075" y="3406775"/>
          <p14:tracePt t="134272" x="7440613" y="3435350"/>
          <p14:tracePt t="134289" x="7429500" y="3451225"/>
          <p14:tracePt t="134305" x="7429500" y="3457575"/>
          <p14:tracePt t="134322" x="7423150" y="3468688"/>
          <p14:tracePt t="134338" x="7423150" y="3475038"/>
          <p14:tracePt t="134355" x="7423150" y="3479800"/>
          <p14:tracePt t="134372" x="7423150" y="3486150"/>
          <p14:tracePt t="134697" x="7429500" y="3486150"/>
          <p14:tracePt t="134937" x="7435850" y="3486150"/>
          <p14:tracePt t="134961" x="7440613" y="3486150"/>
          <p14:tracePt t="134967" x="7440613" y="3479800"/>
          <p14:tracePt t="134972" x="7440613" y="3475038"/>
          <p14:tracePt t="134988" x="7446963" y="3475038"/>
          <p14:tracePt t="135217" x="7446963" y="3468688"/>
          <p14:tracePt t="135226" x="7446963" y="3463925"/>
          <p14:tracePt t="135265" x="7446963" y="3457575"/>
          <p14:tracePt t="135273" x="7451725" y="3457575"/>
          <p14:tracePt t="135289" x="7451725" y="3451225"/>
          <p14:tracePt t="135554" x="7458075" y="3451225"/>
          <p14:tracePt t="135561" x="7458075" y="3446463"/>
          <p14:tracePt t="135572" x="7464425" y="3435350"/>
          <p14:tracePt t="135588" x="7469188" y="3435350"/>
          <p14:tracePt t="135605" x="7469188" y="3429000"/>
          <p14:tracePt t="135841" x="7469188" y="3422650"/>
          <p14:tracePt t="135953" x="7464425" y="3422650"/>
          <p14:tracePt t="137153" x="7464425" y="3429000"/>
          <p14:tracePt t="137177" x="7464425" y="3435350"/>
          <p14:tracePt t="141393" x="7458075" y="3435350"/>
          <p14:tracePt t="141409" x="7451725" y="3435350"/>
          <p14:tracePt t="141417" x="7446963" y="3435350"/>
          <p14:tracePt t="141438" x="7440613" y="3435350"/>
          <p14:tracePt t="141439" x="7418388" y="3422650"/>
          <p14:tracePt t="141455" x="7394575" y="3411538"/>
          <p14:tracePt t="141472" x="7343775" y="3389313"/>
          <p14:tracePt t="141488" x="7223125" y="3336925"/>
          <p14:tracePt t="141505" x="7132638" y="3303588"/>
          <p14:tracePt t="141521" x="7035800" y="3257550"/>
          <p14:tracePt t="141538" x="6926263" y="3217863"/>
          <p14:tracePt t="141554" x="6818313" y="3165475"/>
          <p14:tracePt t="141572" x="6721475" y="3114675"/>
          <p14:tracePt t="141588" x="6623050" y="3068638"/>
          <p14:tracePt t="141605" x="6537325" y="3028950"/>
          <p14:tracePt t="141621" x="6464300" y="3000375"/>
          <p14:tracePt t="141638" x="6400800" y="2971800"/>
          <p14:tracePt t="141654" x="6350000" y="2949575"/>
          <p14:tracePt t="141672" x="6315075" y="2949575"/>
          <p14:tracePt t="141688" x="6286500" y="2949575"/>
          <p14:tracePt t="141705" x="6280150" y="2949575"/>
          <p14:tracePt t="141721" x="6275388" y="2949575"/>
          <p14:tracePt t="141738" x="6264275" y="2949575"/>
          <p14:tracePt t="141754" x="6257925" y="2949575"/>
          <p14:tracePt t="141771" x="6240463" y="2954338"/>
          <p14:tracePt t="141788" x="6211888" y="2965450"/>
          <p14:tracePt t="141805" x="6189663" y="2978150"/>
          <p14:tracePt t="141821" x="6161088" y="2989263"/>
          <p14:tracePt t="141838" x="6137275" y="2994025"/>
          <p14:tracePt t="141854" x="6108700" y="3006725"/>
          <p14:tracePt t="141871" x="6080125" y="3011488"/>
          <p14:tracePt t="141888" x="6040438" y="3022600"/>
          <p14:tracePt t="141905" x="6022975" y="3028950"/>
          <p14:tracePt t="141921" x="6011863" y="3035300"/>
          <p14:tracePt t="141938" x="6000750" y="3035300"/>
          <p14:tracePt t="141954" x="5989638" y="3046413"/>
          <p14:tracePt t="141972" x="5983288" y="3046413"/>
          <p14:tracePt t="141988" x="5972175" y="3051175"/>
          <p14:tracePt t="142113" x="5965825" y="3051175"/>
          <p14:tracePt t="142121" x="5965825" y="3057525"/>
          <p14:tracePt t="142128" x="5965825" y="3063875"/>
          <p14:tracePt t="142138" x="5961063" y="3097213"/>
          <p14:tracePt t="142154" x="5961063" y="3143250"/>
          <p14:tracePt t="142172" x="5961063" y="3211513"/>
          <p14:tracePt t="142188" x="5972175" y="3268663"/>
          <p14:tracePt t="142205" x="5978525" y="3321050"/>
          <p14:tracePt t="142221" x="5989638" y="3378200"/>
          <p14:tracePt t="142238" x="6011863" y="3429000"/>
          <p14:tracePt t="142254" x="6022975" y="3468688"/>
          <p14:tracePt t="142272" x="6046788" y="3492500"/>
          <p14:tracePt t="142288" x="6057900" y="3521075"/>
          <p14:tracePt t="142305" x="6064250" y="3525838"/>
          <p14:tracePt t="142321" x="6069013" y="3532188"/>
          <p14:tracePt t="142338" x="6075363" y="3536950"/>
          <p14:tracePt t="142377" x="6080125" y="3536950"/>
          <p14:tracePt t="142385" x="6080125" y="3543300"/>
          <p14:tracePt t="142392" x="6092825" y="3549650"/>
          <p14:tracePt t="142404" x="6103938" y="3554413"/>
          <p14:tracePt t="142421" x="6121400" y="3565525"/>
          <p14:tracePt t="142438" x="6143625" y="3571875"/>
          <p14:tracePt t="142454" x="6154738" y="3582988"/>
          <p14:tracePt t="142472" x="6165850" y="3582988"/>
          <p14:tracePt t="142488" x="6172200" y="3589338"/>
          <p14:tracePt t="143465" x="6178550" y="3589338"/>
          <p14:tracePt t="143473" x="6183313" y="3589338"/>
          <p14:tracePt t="143488" x="6200775" y="3589338"/>
          <p14:tracePt t="143505" x="6207125" y="3589338"/>
          <p14:tracePt t="143522" x="6218238" y="3589338"/>
          <p14:tracePt t="143538" x="6235700" y="3589338"/>
          <p14:tracePt t="143555" x="6251575" y="3589338"/>
          <p14:tracePt t="143571" x="6269038" y="3594100"/>
          <p14:tracePt t="143588" x="6297613" y="3600450"/>
          <p14:tracePt t="143604" x="6326188" y="3611563"/>
          <p14:tracePt t="143622" x="6354763" y="3617913"/>
          <p14:tracePt t="143638" x="6378575" y="3629025"/>
          <p14:tracePt t="143655" x="6407150" y="3646488"/>
          <p14:tracePt t="143671" x="6429375" y="3663950"/>
          <p14:tracePt t="143688" x="6469063" y="3686175"/>
          <p14:tracePt t="143704" x="6492875" y="3703638"/>
          <p14:tracePt t="143721" x="6508750" y="3725863"/>
          <p14:tracePt t="143738" x="6521450" y="3736975"/>
          <p14:tracePt t="143754" x="6526213" y="3749675"/>
          <p14:tracePt t="143771" x="6526213" y="3754438"/>
          <p14:tracePt t="143809" x="6526213" y="3760788"/>
          <p14:tracePt t="144096" x="6526213" y="3754438"/>
          <p14:tracePt t="144104" x="6526213" y="3749675"/>
          <p14:tracePt t="144107" x="6526213" y="3725863"/>
          <p14:tracePt t="144121" x="6526213" y="3697288"/>
          <p14:tracePt t="144138" x="6543675" y="3657600"/>
          <p14:tracePt t="144155" x="6561138" y="3611563"/>
          <p14:tracePt t="144171" x="6594475" y="3565525"/>
          <p14:tracePt t="144188" x="6635750" y="3508375"/>
          <p14:tracePt t="144204" x="6697663" y="3440113"/>
          <p14:tracePt t="144222" x="6772275" y="3371850"/>
          <p14:tracePt t="144238" x="6846888" y="3297238"/>
          <p14:tracePt t="144255" x="6926263" y="3217863"/>
          <p14:tracePt t="144271" x="7011988" y="3143250"/>
          <p14:tracePt t="144288" x="7086600" y="3079750"/>
          <p14:tracePt t="144288" x="7115175" y="3040063"/>
          <p14:tracePt t="144305" x="7172325" y="2982913"/>
          <p14:tracePt t="144321" x="7218363" y="2936875"/>
          <p14:tracePt t="144338" x="7240588" y="2897188"/>
          <p14:tracePt t="144354" x="7258050" y="2863850"/>
          <p14:tracePt t="144371" x="7280275" y="2822575"/>
          <p14:tracePt t="144388" x="7308850" y="2778125"/>
          <p14:tracePt t="144405" x="7332663" y="2725738"/>
          <p14:tracePt t="144421" x="7361238" y="2668588"/>
          <p14:tracePt t="144438" x="7378700" y="2611438"/>
          <p14:tracePt t="144454" x="7400925" y="2565400"/>
          <p14:tracePt t="144471" x="7418388" y="2520950"/>
          <p14:tracePt t="144488" x="7435850" y="2468563"/>
          <p14:tracePt t="144505" x="7440613" y="2446338"/>
          <p14:tracePt t="144521" x="7446963" y="2422525"/>
          <p14:tracePt t="144538" x="7451725" y="2406650"/>
          <p14:tracePt t="144554" x="7458075" y="2389188"/>
          <p14:tracePt t="144571" x="7464425" y="2365375"/>
          <p14:tracePt t="144588" x="7475538" y="2343150"/>
          <p14:tracePt t="144605" x="7486650" y="2320925"/>
          <p14:tracePt t="144621" x="7504113" y="2292350"/>
          <p14:tracePt t="144638" x="7515225" y="2274888"/>
          <p14:tracePt t="144654" x="7526338" y="2246313"/>
          <p14:tracePt t="144671" x="7537450" y="2228850"/>
          <p14:tracePt t="144688" x="7550150" y="2211388"/>
          <p14:tracePt t="144705" x="7554913" y="2193925"/>
          <p14:tracePt t="144721" x="7561263" y="2182813"/>
          <p14:tracePt t="144738" x="7566025" y="2178050"/>
          <p14:tracePt t="144754" x="7566025" y="2165350"/>
          <p14:tracePt t="144771" x="7566025" y="2160588"/>
          <p14:tracePt t="144788" x="7572375" y="2160588"/>
          <p14:tracePt t="144805" x="7572375" y="2149475"/>
          <p14:tracePt t="144821" x="7578725" y="2143125"/>
          <p14:tracePt t="144856" x="7578725" y="2136775"/>
          <p14:tracePt t="144857" x="7583488" y="2136775"/>
          <p14:tracePt t="144871" x="7583488" y="2132013"/>
          <p14:tracePt t="145184" x="7578725" y="2132013"/>
          <p14:tracePt t="145195" x="7578725" y="2136775"/>
          <p14:tracePt t="145205" x="7566025" y="2143125"/>
          <p14:tracePt t="145222" x="7554913" y="2149475"/>
          <p14:tracePt t="145238" x="7543800" y="2160588"/>
          <p14:tracePt t="145254" x="7526338" y="2171700"/>
          <p14:tracePt t="145271" x="7508875" y="2193925"/>
          <p14:tracePt t="145288" x="7464425" y="2222500"/>
          <p14:tracePt t="145305" x="7423150" y="2251075"/>
          <p14:tracePt t="145321" x="7383463" y="2279650"/>
          <p14:tracePt t="145338" x="7332663" y="2314575"/>
          <p14:tracePt t="145354" x="7280275" y="2349500"/>
          <p14:tracePt t="145372" x="7218363" y="2382838"/>
          <p14:tracePt t="145388" x="7143750" y="2435225"/>
          <p14:tracePt t="145405" x="7069138" y="2474913"/>
          <p14:tracePt t="145421" x="6994525" y="2514600"/>
          <p14:tracePt t="145438" x="6921500" y="2554288"/>
          <p14:tracePt t="145454" x="6864350" y="2589213"/>
          <p14:tracePt t="145471" x="6800850" y="2628900"/>
          <p14:tracePt t="145488" x="6692900" y="2686050"/>
          <p14:tracePt t="145505" x="6618288" y="2725738"/>
          <p14:tracePt t="145521" x="6537325" y="2778125"/>
          <p14:tracePt t="145538" x="6464300" y="2817813"/>
          <p14:tracePt t="145554" x="6394450" y="2857500"/>
          <p14:tracePt t="145571" x="6332538" y="2892425"/>
          <p14:tracePt t="145587" x="6269038" y="2925763"/>
          <p14:tracePt t="145604" x="6211888" y="2960688"/>
          <p14:tracePt t="145621" x="6143625" y="2994025"/>
          <p14:tracePt t="145638" x="6092825" y="3028950"/>
          <p14:tracePt t="145654" x="6040438" y="3063875"/>
          <p14:tracePt t="145671" x="6000750" y="3092450"/>
          <p14:tracePt t="145687" x="5932488" y="3143250"/>
          <p14:tracePt t="145705" x="5892800" y="3171825"/>
          <p14:tracePt t="145721" x="5851525" y="3200400"/>
          <p14:tracePt t="145738" x="5807075" y="3235325"/>
          <p14:tracePt t="145754" x="5754688" y="3263900"/>
          <p14:tracePt t="145771" x="5708650" y="3297238"/>
          <p14:tracePt t="145787" x="5651500" y="3336925"/>
          <p14:tracePt t="145804" x="5607050" y="3371850"/>
          <p14:tracePt t="145821" x="5554663" y="3406775"/>
          <p14:tracePt t="145838" x="5514975" y="3446463"/>
          <p14:tracePt t="145854" x="5475288" y="3479800"/>
          <p14:tracePt t="145871" x="5429250" y="3521075"/>
          <p14:tracePt t="145887" x="5378450" y="3578225"/>
          <p14:tracePt t="145905" x="5343525" y="3611563"/>
          <p14:tracePt t="145921" x="5303838" y="3646488"/>
          <p14:tracePt t="145938" x="5268913" y="3675063"/>
          <p14:tracePt t="145954" x="5251450" y="3703638"/>
          <p14:tracePt t="145971" x="5229225" y="3725863"/>
          <p14:tracePt t="145987" x="5207000" y="3749675"/>
          <p14:tracePt t="146004" x="5183188" y="3778250"/>
          <p14:tracePt t="146022" x="5165725" y="3800475"/>
          <p14:tracePt t="146037" x="5149850" y="3829050"/>
          <p14:tracePt t="146055" x="5132388" y="3857625"/>
          <p14:tracePt t="146071" x="5114925" y="3886200"/>
          <p14:tracePt t="146088" x="5092700" y="3921125"/>
          <p14:tracePt t="146104" x="5068888" y="3965575"/>
          <p14:tracePt t="146121" x="5057775" y="3983038"/>
          <p14:tracePt t="146137" x="5040313" y="4006850"/>
          <p14:tracePt t="146155" x="5029200" y="4017963"/>
          <p14:tracePt t="146171" x="5029200" y="4022725"/>
          <p14:tracePt t="147008" x="5040313" y="4022725"/>
          <p14:tracePt t="147024" x="5046663" y="4017963"/>
          <p14:tracePt t="147032" x="5057775" y="4017963"/>
          <p14:tracePt t="147040" x="5075238" y="4017963"/>
          <p14:tracePt t="147054" x="5097463" y="4017963"/>
          <p14:tracePt t="147071" x="5121275" y="4017963"/>
          <p14:tracePt t="147071" x="5132388" y="4017963"/>
          <p14:tracePt t="147088" x="5137150" y="4011613"/>
          <p14:tracePt t="147104" x="5149850" y="4011613"/>
          <p14:tracePt t="147121" x="5154613" y="4011613"/>
          <p14:tracePt t="147137" x="5154613" y="4006850"/>
          <p14:tracePt t="147154" x="5154613" y="4000500"/>
          <p14:tracePt t="147171" x="5160963" y="4000500"/>
          <p14:tracePt t="147188" x="5160963" y="3994150"/>
          <p14:tracePt t="148328" x="5165725" y="3989388"/>
          <p14:tracePt t="148344" x="5178425" y="3983038"/>
          <p14:tracePt t="148352" x="5189538" y="3983038"/>
          <p14:tracePt t="148371" x="5211763" y="3978275"/>
          <p14:tracePt t="148387" x="5257800" y="3965575"/>
          <p14:tracePt t="148388" x="5292725" y="3960813"/>
          <p14:tracePt t="148405" x="5308600" y="3954463"/>
          <p14:tracePt t="148421" x="5332413" y="3943350"/>
          <p14:tracePt t="148438" x="5337175" y="3943350"/>
          <p14:tracePt t="148744" x="5343525" y="3943350"/>
          <p14:tracePt t="148754" x="5343525" y="3937000"/>
          <p14:tracePt t="148754" x="5360988" y="3937000"/>
          <p14:tracePt t="148760" x="5372100" y="3925888"/>
          <p14:tracePt t="148771" x="5411788" y="3914775"/>
          <p14:tracePt t="148787" x="5475288" y="3908425"/>
          <p14:tracePt t="148805" x="5549900" y="3903663"/>
          <p14:tracePt t="148821" x="5607050" y="3897313"/>
          <p14:tracePt t="148838" x="5651500" y="3892550"/>
          <p14:tracePt t="148854" x="5686425" y="3879850"/>
          <p14:tracePt t="148872" x="5703888" y="3879850"/>
          <p14:tracePt t="148887" x="5721350" y="3879850"/>
          <p14:tracePt t="148905" x="5726113" y="3875088"/>
          <p14:tracePt t="149200" x="5726113" y="3868738"/>
          <p14:tracePt t="149512" x="5732463" y="3868738"/>
          <p14:tracePt t="149521" x="5732463" y="3863975"/>
          <p14:tracePt t="149521" x="5737225" y="3857625"/>
          <p14:tracePt t="149537" x="5749925" y="3846513"/>
          <p14:tracePt t="149555" x="5754688" y="3840163"/>
          <p14:tracePt t="149571" x="5761038" y="3835400"/>
          <p14:tracePt t="149588" x="5765800" y="3829050"/>
          <p14:tracePt t="149744" x="5765800" y="3840163"/>
          <p14:tracePt t="149754" x="5765800" y="3846513"/>
          <p14:tracePt t="149755" x="5772150" y="3863975"/>
          <p14:tracePt t="149771" x="5772150" y="3892550"/>
          <p14:tracePt t="149788" x="5772150" y="3921125"/>
          <p14:tracePt t="149804" x="5772150" y="3954463"/>
          <p14:tracePt t="149821" x="5772150" y="3989388"/>
          <p14:tracePt t="149837" x="5772150" y="4022725"/>
          <p14:tracePt t="149854" x="5765800" y="4051300"/>
          <p14:tracePt t="149871" x="5765800" y="4079875"/>
          <p14:tracePt t="149888" x="5765800" y="4103688"/>
          <p14:tracePt t="149904" x="5765800" y="4132263"/>
          <p14:tracePt t="149921" x="5765800" y="4143375"/>
          <p14:tracePt t="149937" x="5765800" y="4160838"/>
          <p14:tracePt t="149955" x="5765800" y="4165600"/>
          <p14:tracePt t="149971" x="5765800" y="4171950"/>
          <p14:tracePt t="150209" x="5765800" y="4165600"/>
          <p14:tracePt t="150241" x="5765800" y="4160838"/>
          <p14:tracePt t="150257" x="5772150" y="4160838"/>
          <p14:tracePt t="150258" x="5772150" y="4154488"/>
          <p14:tracePt t="150272" x="5772150" y="4149725"/>
          <p14:tracePt t="150289" x="5778500" y="4137025"/>
          <p14:tracePt t="150289" x="5778500" y="4132263"/>
          <p14:tracePt t="150306" x="5783263" y="4121150"/>
          <p14:tracePt t="150322" x="5783263" y="4108450"/>
          <p14:tracePt t="150338" x="5783263" y="4097338"/>
          <p14:tracePt t="150355" x="5783263" y="4086225"/>
          <p14:tracePt t="150372" x="5783263" y="4079875"/>
          <p14:tracePt t="150388" x="5783263" y="4068763"/>
          <p14:tracePt t="150405" x="5789613" y="4057650"/>
          <p14:tracePt t="150422" x="5789613" y="4051300"/>
          <p14:tracePt t="150438" x="5789613" y="4046538"/>
          <p14:tracePt t="150455" x="5789613" y="4040188"/>
          <p14:tracePt t="150505" x="5789613" y="4035425"/>
          <p14:tracePt t="150545" x="5789613" y="4029075"/>
          <p14:tracePt t="150561" x="5789613" y="4017963"/>
          <p14:tracePt t="150575" x="5783263" y="4011613"/>
          <p14:tracePt t="150589" x="5783263" y="4006850"/>
          <p14:tracePt t="151025" x="5783263" y="4000500"/>
          <p14:tracePt t="151038" x="5783263" y="3994150"/>
          <p14:tracePt t="151055" x="5783263" y="3989388"/>
          <p14:tracePt t="151089" x="5783263" y="3983038"/>
          <p14:tracePt t="151257" x="5783263" y="3989388"/>
          <p14:tracePt t="151272" x="5789613" y="3989388"/>
          <p14:tracePt t="151273" x="5789613" y="3994150"/>
          <p14:tracePt t="151288" x="5800725" y="4006850"/>
          <p14:tracePt t="151305" x="5800725" y="4011613"/>
          <p14:tracePt t="151322" x="5800725" y="4017963"/>
          <p14:tracePt t="151338" x="5800725" y="4022725"/>
          <p14:tracePt t="151355" x="5807075" y="4029075"/>
          <p14:tracePt t="151393" x="5807075" y="4035425"/>
          <p14:tracePt t="151409" x="5807075" y="4040188"/>
          <p14:tracePt t="151417" x="5807075" y="4046538"/>
          <p14:tracePt t="151425" x="5811838" y="4046538"/>
          <p14:tracePt t="151438" x="5811838" y="4051300"/>
          <p14:tracePt t="151455" x="5811838" y="4057650"/>
          <p14:tracePt t="151489" x="5811838" y="4064000"/>
          <p14:tracePt t="151490" x="5811838" y="4068763"/>
          <p14:tracePt t="151505" x="5811838" y="4075113"/>
          <p14:tracePt t="151521" x="5811838" y="4086225"/>
          <p14:tracePt t="151538" x="5811838" y="4097338"/>
          <p14:tracePt t="151555" x="5811838" y="4108450"/>
          <p14:tracePt t="151572" x="5811838" y="4121150"/>
          <p14:tracePt t="151588" x="5811838" y="4125913"/>
          <p14:tracePt t="151915" x="5811838" y="4121150"/>
          <p14:tracePt t="151945" x="5818188" y="4121150"/>
          <p14:tracePt t="151953" x="5818188" y="4114800"/>
          <p14:tracePt t="151971" x="5822950" y="4114800"/>
          <p14:tracePt t="151973" x="5829300" y="4108450"/>
          <p14:tracePt t="151988" x="5840413" y="4103688"/>
          <p14:tracePt t="152005" x="5864225" y="4092575"/>
          <p14:tracePt t="152021" x="5886450" y="4079875"/>
          <p14:tracePt t="152039" x="5921375" y="4064000"/>
          <p14:tracePt t="152055" x="5961063" y="4046538"/>
          <p14:tracePt t="152072" x="6007100" y="4022725"/>
          <p14:tracePt t="152088" x="6080125" y="4000500"/>
          <p14:tracePt t="152106" x="6132513" y="3983038"/>
          <p14:tracePt t="152122" x="6194425" y="3960813"/>
          <p14:tracePt t="152138" x="6246813" y="3932238"/>
          <p14:tracePt t="152155" x="6308725" y="3914775"/>
          <p14:tracePt t="152172" x="6365875" y="3892550"/>
          <p14:tracePt t="152188" x="6435725" y="3868738"/>
          <p14:tracePt t="152205" x="6508750" y="3840163"/>
          <p14:tracePt t="152221" x="6594475" y="3806825"/>
          <p14:tracePt t="152239" x="6686550" y="3765550"/>
          <p14:tracePt t="152255" x="6761163" y="3732213"/>
          <p14:tracePt t="152272" x="6835775" y="3703638"/>
          <p14:tracePt t="152288" x="6886575" y="3679825"/>
          <p14:tracePt t="152288" x="6897688" y="3675063"/>
          <p14:tracePt t="152305" x="6915150" y="3663950"/>
          <p14:tracePt t="152449" x="6908800" y="3668713"/>
          <p14:tracePt t="152449" x="6904038" y="3675063"/>
          <p14:tracePt t="152457" x="6897688" y="3686175"/>
          <p14:tracePt t="152471" x="6875463" y="3703638"/>
          <p14:tracePt t="152488" x="6835775" y="3725863"/>
          <p14:tracePt t="152506" x="6794500" y="3749675"/>
          <p14:tracePt t="152521" x="6754813" y="3778250"/>
          <p14:tracePt t="152538" x="6708775" y="3800475"/>
          <p14:tracePt t="152555" x="6664325" y="3822700"/>
          <p14:tracePt t="152572" x="6618288" y="3840163"/>
          <p14:tracePt t="152588" x="6572250" y="3857625"/>
          <p14:tracePt t="152605" x="6526213" y="3875088"/>
          <p14:tracePt t="152622" x="6486525" y="3886200"/>
          <p14:tracePt t="152638" x="6440488" y="3903663"/>
          <p14:tracePt t="152656" x="6400800" y="3914775"/>
          <p14:tracePt t="152671" x="6354763" y="3932238"/>
          <p14:tracePt t="152689" x="6303963" y="3949700"/>
          <p14:tracePt t="152705" x="6246813" y="3978275"/>
          <p14:tracePt t="152722" x="6211888" y="4000500"/>
          <p14:tracePt t="152738" x="6189663" y="4022725"/>
          <p14:tracePt t="152755" x="6165850" y="4046538"/>
          <p14:tracePt t="152771" x="6143625" y="4075113"/>
          <p14:tracePt t="152789" x="6115050" y="4092575"/>
          <p14:tracePt t="152805" x="6086475" y="4114800"/>
          <p14:tracePt t="152822" x="6051550" y="4143375"/>
          <p14:tracePt t="152838" x="6011863" y="4160838"/>
          <p14:tracePt t="152855" x="5978525" y="4183063"/>
          <p14:tracePt t="152871" x="5949950" y="4200525"/>
          <p14:tracePt t="152889" x="5921375" y="4211638"/>
          <p14:tracePt t="152905" x="5886450" y="4229100"/>
          <p14:tracePt t="152922" x="5857875" y="4240213"/>
          <p14:tracePt t="152938" x="5835650" y="4251325"/>
          <p14:tracePt t="152955" x="5811838" y="4257675"/>
          <p14:tracePt t="152971" x="5789613" y="4257675"/>
          <p14:tracePt t="152989" x="5772150" y="4257675"/>
          <p14:tracePt t="153005" x="5754688" y="4257675"/>
          <p14:tracePt t="153022" x="5749925" y="4257675"/>
          <p14:tracePt t="153038" x="5737225" y="4240213"/>
          <p14:tracePt t="153055" x="5726113" y="4211638"/>
          <p14:tracePt t="153071" x="5703888" y="4143375"/>
          <p14:tracePt t="153088" x="5675313" y="4057650"/>
          <p14:tracePt t="153105" x="5640388" y="3937000"/>
          <p14:tracePt t="153122" x="5629275" y="3868738"/>
          <p14:tracePt t="153138" x="5629275" y="3806825"/>
          <p14:tracePt t="153155" x="5622925" y="3743325"/>
          <p14:tracePt t="153171" x="5622925" y="3679825"/>
          <p14:tracePt t="153189" x="5622925" y="3622675"/>
          <p14:tracePt t="153205" x="5635625" y="3560763"/>
          <p14:tracePt t="153222" x="5651500" y="3503613"/>
          <p14:tracePt t="153238" x="5664200" y="3468688"/>
          <p14:tracePt t="153255" x="5675313" y="3429000"/>
          <p14:tracePt t="153271" x="5686425" y="3406775"/>
          <p14:tracePt t="153288" x="5692775" y="3382963"/>
          <p14:tracePt t="153305" x="5708650" y="3365500"/>
          <p14:tracePt t="153322" x="5715000" y="3354388"/>
          <p14:tracePt t="153339" x="5721350" y="3343275"/>
          <p14:tracePt t="153355" x="5726113" y="3336925"/>
          <p14:tracePt t="153371" x="5732463" y="3332163"/>
          <p14:tracePt t="153388" x="5737225" y="3321050"/>
          <p14:tracePt t="153405" x="5743575" y="3314700"/>
          <p14:tracePt t="153422" x="5749925" y="3303588"/>
          <p14:tracePt t="153657" x="5749925" y="3308350"/>
          <p14:tracePt t="153705" x="5749925" y="3314700"/>
          <p14:tracePt t="153721" x="5749925" y="3321050"/>
          <p14:tracePt t="153722" x="5749925" y="3332163"/>
          <p14:tracePt t="153738" x="5749925" y="3343275"/>
          <p14:tracePt t="153755" x="5749925" y="3354388"/>
          <p14:tracePt t="153771" x="5749925" y="3371850"/>
          <p14:tracePt t="153788" x="5749925" y="3382963"/>
          <p14:tracePt t="153805" x="5749925" y="3394075"/>
          <p14:tracePt t="153822" x="5749925" y="3400425"/>
          <p14:tracePt t="153838" x="5749925" y="3406775"/>
          <p14:tracePt t="153855" x="5754688" y="3411538"/>
          <p14:tracePt t="154025" x="5754688" y="3417888"/>
          <p14:tracePt t="154040" x="5754688" y="3429000"/>
          <p14:tracePt t="154055" x="5761038" y="3451225"/>
          <p14:tracePt t="154071" x="5765800" y="3463925"/>
          <p14:tracePt t="154088" x="5778500" y="3492500"/>
          <p14:tracePt t="154105" x="5794375" y="3536950"/>
          <p14:tracePt t="154122" x="5807075" y="3560763"/>
          <p14:tracePt t="154138" x="5811838" y="3589338"/>
          <p14:tracePt t="154155" x="5822950" y="3611563"/>
          <p14:tracePt t="154171" x="5829300" y="3640138"/>
          <p14:tracePt t="154188" x="5840413" y="3657600"/>
          <p14:tracePt t="154205" x="5846763" y="3679825"/>
          <p14:tracePt t="154221" x="5851525" y="3703638"/>
          <p14:tracePt t="154238" x="5857875" y="3721100"/>
          <p14:tracePt t="154255" x="5864225" y="3736975"/>
          <p14:tracePt t="154271" x="5868988" y="3754438"/>
          <p14:tracePt t="154288" x="5875338" y="3765550"/>
          <p14:tracePt t="154288" x="5880100" y="3778250"/>
          <p14:tracePt t="154305" x="5886450" y="3794125"/>
          <p14:tracePt t="154321" x="5892800" y="3811588"/>
          <p14:tracePt t="154339" x="5908675" y="3829050"/>
          <p14:tracePt t="154355" x="5915025" y="3851275"/>
          <p14:tracePt t="154372" x="5926138" y="3868738"/>
          <p14:tracePt t="154388" x="5937250" y="3879850"/>
          <p14:tracePt t="154405" x="5943600" y="3886200"/>
          <p14:tracePt t="154421" x="5949950" y="3892550"/>
          <p14:tracePt t="154804"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812"/>
    </mc:Choice>
    <mc:Fallback xmlns="">
      <p:transition spd="slow" advTm="18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839" x="4572000" y="2978150"/>
          <p14:tracePt t="16097" x="4572000" y="2982913"/>
          <p14:tracePt t="16116" x="4572000" y="2989263"/>
          <p14:tracePt t="16133" x="4572000" y="3000375"/>
          <p14:tracePt t="16133" x="4572000" y="3011488"/>
          <p14:tracePt t="16149" x="4572000" y="3022600"/>
          <p14:tracePt t="16167" x="4572000" y="3040063"/>
          <p14:tracePt t="16183" x="4572000" y="3057525"/>
          <p14:tracePt t="16200" x="4572000" y="3079750"/>
          <p14:tracePt t="16216" x="4572000" y="3097213"/>
          <p14:tracePt t="16216" x="4572000" y="3108325"/>
          <p14:tracePt t="16233" x="4572000" y="3136900"/>
          <p14:tracePt t="16250" x="4572000" y="3160713"/>
          <p14:tracePt t="16266" x="4572000" y="3194050"/>
          <p14:tracePt t="16283" x="4572000" y="3228975"/>
          <p14:tracePt t="16300" x="4572000" y="3263900"/>
          <p14:tracePt t="16316" x="4565650" y="3303588"/>
          <p14:tracePt t="16333" x="4560888" y="3343275"/>
          <p14:tracePt t="16349" x="4560888" y="3389313"/>
          <p14:tracePt t="16366" x="4554538" y="3422650"/>
          <p14:tracePt t="16383" x="4554538" y="3463925"/>
          <p14:tracePt t="16400" x="4554538" y="3503613"/>
          <p14:tracePt t="16416" x="4554538" y="3549650"/>
          <p14:tracePt t="16433" x="4554538" y="3611563"/>
          <p14:tracePt t="16450" x="4560888" y="3668713"/>
          <p14:tracePt t="16466" x="4560888" y="3725863"/>
          <p14:tracePt t="16483" x="4565650" y="3794125"/>
          <p14:tracePt t="16500" x="4578350" y="3875088"/>
          <p14:tracePt t="16516" x="4583113" y="3954463"/>
          <p14:tracePt t="16533" x="4589463" y="4046538"/>
          <p14:tracePt t="16550" x="4600575" y="4125913"/>
          <p14:tracePt t="16566" x="4611688" y="4229100"/>
          <p14:tracePt t="16583" x="4635500" y="4337050"/>
          <p14:tracePt t="16600" x="4664075" y="4446588"/>
          <p14:tracePt t="16616" x="4686300" y="4549775"/>
          <p14:tracePt t="16633" x="4708525" y="4664075"/>
          <p14:tracePt t="16649" x="4721225" y="4721225"/>
          <p14:tracePt t="16666" x="4725988" y="4772025"/>
          <p14:tracePt t="16683" x="4732338" y="4811713"/>
          <p14:tracePt t="16700" x="4743450" y="4864100"/>
          <p14:tracePt t="16716" x="4754563" y="4903788"/>
          <p14:tracePt t="16733" x="4760913" y="4926013"/>
          <p14:tracePt t="16750" x="4760913" y="4937125"/>
          <p14:tracePt t="16937" x="4765675" y="4937125"/>
          <p14:tracePt t="16945" x="4772025" y="4937125"/>
          <p14:tracePt t="16949" x="4789488" y="4932363"/>
          <p14:tracePt t="16966" x="4840288" y="4886325"/>
          <p14:tracePt t="16983" x="4943475" y="4800600"/>
          <p14:tracePt t="16999" x="5183188" y="4622800"/>
          <p14:tracePt t="17016" x="5526088" y="4418013"/>
          <p14:tracePt t="17033" x="6172200" y="4097338"/>
          <p14:tracePt t="17050" x="6646863" y="3875088"/>
          <p14:tracePt t="17066" x="7121525" y="3668713"/>
          <p14:tracePt t="17083" x="7521575" y="3468688"/>
          <p14:tracePt t="17099" x="7840663" y="3303588"/>
          <p14:tracePt t="17116" x="8075613" y="3171825"/>
          <p14:tracePt t="17133" x="8264525" y="3051175"/>
          <p14:tracePt t="17150" x="8378825" y="2989263"/>
          <p14:tracePt t="17166" x="8447088" y="2943225"/>
          <p14:tracePt t="17183" x="8486775" y="2921000"/>
          <p14:tracePt t="17199" x="8515350" y="2903538"/>
          <p14:tracePt t="17216" x="8532813" y="2886075"/>
          <p14:tracePt t="17233" x="8555038" y="2863850"/>
          <p14:tracePt t="17250" x="8566150" y="2846388"/>
          <p14:tracePt t="17266" x="8578850" y="2835275"/>
          <p14:tracePt t="17283" x="8583613" y="2822575"/>
          <p14:tracePt t="17299" x="8589963" y="2817813"/>
          <p14:tracePt t="17316" x="8601075" y="2811463"/>
          <p14:tracePt t="17333" x="8618538" y="2806700"/>
          <p14:tracePt t="17350" x="8636000" y="2794000"/>
          <p14:tracePt t="17366" x="8647113" y="2789238"/>
          <p14:tracePt t="17457" x="8651875" y="2789238"/>
          <p14:tracePt t="17466" x="8651875" y="2806700"/>
          <p14:tracePt t="17473" x="8675688" y="2857500"/>
          <p14:tracePt t="17483" x="8697913" y="2936875"/>
          <p14:tracePt t="17499" x="8715375" y="3028950"/>
          <p14:tracePt t="17516" x="8732838" y="3132138"/>
          <p14:tracePt t="17533" x="8743950" y="3235325"/>
          <p14:tracePt t="17550" x="8750300" y="3354388"/>
          <p14:tracePt t="17566" x="8755063" y="3475038"/>
          <p14:tracePt t="17583" x="8755063" y="3617913"/>
          <p14:tracePt t="17600" x="8761413" y="3778250"/>
          <p14:tracePt t="17616" x="8761413" y="3925888"/>
          <p14:tracePt t="17633" x="8761413" y="4125913"/>
          <p14:tracePt t="17650" x="8761413" y="4251325"/>
          <p14:tracePt t="17666" x="8761413" y="4354513"/>
          <p14:tracePt t="17683" x="8761413" y="4464050"/>
          <p14:tracePt t="17699" x="8761413" y="4560888"/>
          <p14:tracePt t="17716" x="8761413" y="4651375"/>
          <p14:tracePt t="17733" x="8761413" y="4725988"/>
          <p14:tracePt t="17750" x="8761413" y="4772025"/>
          <p14:tracePt t="17766" x="8766175" y="4806950"/>
          <p14:tracePt t="17783" x="8772525" y="4835525"/>
          <p14:tracePt t="17799" x="8772525" y="4857750"/>
          <p14:tracePt t="17816" x="8778875" y="4879975"/>
          <p14:tracePt t="17833" x="8783638" y="4897438"/>
          <p14:tracePt t="17850" x="8783638" y="4903788"/>
          <p14:tracePt t="18601" x="8783638" y="4897438"/>
          <p14:tracePt t="18621" x="8783638" y="4892675"/>
          <p14:tracePt t="18633" x="8772525" y="4840288"/>
          <p14:tracePt t="18649" x="8761413" y="4800600"/>
          <p14:tracePt t="18666" x="8743950" y="4749800"/>
          <p14:tracePt t="18683" x="8715375" y="4668838"/>
          <p14:tracePt t="18700" x="8675688" y="4578350"/>
          <p14:tracePt t="18716" x="8612188" y="4464050"/>
          <p14:tracePt t="18733" x="8521700" y="4337050"/>
          <p14:tracePt t="18750" x="8418513" y="4217988"/>
          <p14:tracePt t="18766" x="8315325" y="4092575"/>
          <p14:tracePt t="18783" x="8212138" y="3978275"/>
          <p14:tracePt t="18799" x="8080375" y="3863975"/>
          <p14:tracePt t="18816" x="7937500" y="3771900"/>
          <p14:tracePt t="18833" x="7623175" y="3617913"/>
          <p14:tracePt t="18849" x="7378700" y="3525838"/>
          <p14:tracePt t="18866" x="7154863" y="3468688"/>
          <p14:tracePt t="18883" x="7007225" y="3435350"/>
          <p14:tracePt t="18899" x="6880225" y="3417888"/>
          <p14:tracePt t="18916" x="6761163" y="3411538"/>
          <p14:tracePt t="18933" x="6651625" y="3400425"/>
          <p14:tracePt t="18949" x="6550025" y="3382963"/>
          <p14:tracePt t="18966" x="6469063" y="3371850"/>
          <p14:tracePt t="18983" x="6394450" y="3365500"/>
          <p14:tracePt t="18999" x="6337300" y="3349625"/>
          <p14:tracePt t="19016" x="6297613" y="3336925"/>
          <p14:tracePt t="19033" x="6240463" y="3325813"/>
          <p14:tracePt t="19049" x="6183313" y="3303588"/>
          <p14:tracePt t="19066" x="6132513" y="3286125"/>
          <p14:tracePt t="19083" x="6103938" y="3275013"/>
          <p14:tracePt t="19100" x="6075363" y="3263900"/>
          <p14:tracePt t="19116" x="6040438" y="3246438"/>
          <p14:tracePt t="19133" x="6007100" y="3228975"/>
          <p14:tracePt t="19149" x="5983288" y="3211513"/>
          <p14:tracePt t="19166" x="5961063" y="3200400"/>
          <p14:tracePt t="19183" x="5954713" y="3189288"/>
          <p14:tracePt t="19199" x="5943600" y="3171825"/>
          <p14:tracePt t="19216" x="5937250" y="3160713"/>
          <p14:tracePt t="19233" x="5926138" y="3143250"/>
          <p14:tracePt t="19249" x="5921375" y="3132138"/>
          <p14:tracePt t="19266" x="5915025" y="3125788"/>
          <p14:tracePt t="19283" x="5915025" y="3121025"/>
          <p14:tracePt t="19299" x="5908675" y="3114675"/>
          <p14:tracePt t="19316" x="5908675" y="3108325"/>
          <p14:tracePt t="19333" x="5908675" y="3097213"/>
          <p14:tracePt t="19349" x="5908675" y="3092450"/>
          <p14:tracePt t="19366" x="5908675" y="3079750"/>
          <p14:tracePt t="19383" x="5908675" y="3074988"/>
          <p14:tracePt t="19399" x="5908675" y="3063875"/>
          <p14:tracePt t="19416" x="5908675" y="3057525"/>
          <p14:tracePt t="19593" x="5908675" y="3063875"/>
          <p14:tracePt t="19601" x="5921375" y="3074988"/>
          <p14:tracePt t="19616" x="5921375" y="3092450"/>
          <p14:tracePt t="19633" x="5921375" y="3114675"/>
          <p14:tracePt t="19649" x="5926138" y="3136900"/>
          <p14:tracePt t="19666" x="5932488" y="3154363"/>
          <p14:tracePt t="19683" x="5932488" y="3171825"/>
          <p14:tracePt t="19700" x="5937250" y="3189288"/>
          <p14:tracePt t="19716" x="5943600" y="3217863"/>
          <p14:tracePt t="19733" x="5949950" y="3240088"/>
          <p14:tracePt t="19749" x="5949950" y="3275013"/>
          <p14:tracePt t="19766" x="5954713" y="3297238"/>
          <p14:tracePt t="19783" x="5954713" y="3321050"/>
          <p14:tracePt t="19799" x="5954713" y="3343275"/>
          <p14:tracePt t="19816" x="5961063" y="3371850"/>
          <p14:tracePt t="19833" x="5965825" y="3411538"/>
          <p14:tracePt t="19849" x="5965825" y="3429000"/>
          <p14:tracePt t="19866" x="5972175" y="3451225"/>
          <p14:tracePt t="19882" x="5972175" y="3463925"/>
          <p14:tracePt t="19899" x="5972175" y="3468688"/>
          <p14:tracePt t="19916" x="5978525" y="3475038"/>
          <p14:tracePt t="20177" x="5983288" y="3475038"/>
          <p14:tracePt t="20183" x="6022975" y="3475038"/>
          <p14:tracePt t="20199" x="6137275" y="3475038"/>
          <p14:tracePt t="20216" x="6297613" y="3457575"/>
          <p14:tracePt t="20233" x="6526213" y="3429000"/>
          <p14:tracePt t="20249" x="6680200" y="3406775"/>
          <p14:tracePt t="20266" x="6840538" y="3394075"/>
          <p14:tracePt t="20283" x="6954838" y="3389313"/>
          <p14:tracePt t="20299" x="7040563" y="3389313"/>
          <p14:tracePt t="20316" x="7080250" y="3389313"/>
          <p14:tracePt t="20332" x="7092950" y="3389313"/>
          <p14:tracePt t="20433" x="7092950" y="3394075"/>
          <p14:tracePt t="20457" x="7092950" y="3400425"/>
          <p14:tracePt t="20465" x="7115175" y="3429000"/>
          <p14:tracePt t="20483" x="7137400" y="3440113"/>
          <p14:tracePt t="20499" x="7165975" y="3451225"/>
          <p14:tracePt t="20516" x="7207250" y="3468688"/>
          <p14:tracePt t="20532" x="7258050" y="3479800"/>
          <p14:tracePt t="20549" x="7304088" y="3486150"/>
          <p14:tracePt t="20566" x="7337425" y="3486150"/>
          <p14:tracePt t="20583" x="7361238" y="3486150"/>
          <p14:tracePt t="20599" x="7383463" y="3486150"/>
          <p14:tracePt t="20616" x="7400925" y="3486150"/>
          <p14:tracePt t="20633" x="7407275" y="3479800"/>
          <p14:tracePt t="20929" x="7407275" y="3475038"/>
          <p14:tracePt t="20949" x="7407275" y="3468688"/>
          <p14:tracePt t="20949" x="7400925" y="3457575"/>
          <p14:tracePt t="20966" x="7394575" y="3435350"/>
          <p14:tracePt t="20983" x="7389813" y="3422650"/>
          <p14:tracePt t="20999" x="7389813" y="3406775"/>
          <p14:tracePt t="21016" x="7383463" y="3382963"/>
          <p14:tracePt t="21032" x="7378700" y="3349625"/>
          <p14:tracePt t="21049" x="7378700" y="3325813"/>
          <p14:tracePt t="21066" x="7378700" y="3308350"/>
          <p14:tracePt t="21083" x="7378700" y="3292475"/>
          <p14:tracePt t="21099" x="7378700" y="3279775"/>
          <p14:tracePt t="21116" x="7378700" y="3268663"/>
          <p14:tracePt t="21133" x="7372350" y="3257550"/>
          <p14:tracePt t="21149" x="7372350" y="3240088"/>
          <p14:tracePt t="21166" x="7372350" y="3228975"/>
          <p14:tracePt t="21183" x="7366000" y="3217863"/>
          <p14:tracePt t="21199" x="7366000" y="3211513"/>
          <p14:tracePt t="21216" x="7366000" y="3200400"/>
          <p14:tracePt t="21232" x="7361238" y="3189288"/>
          <p14:tracePt t="21249" x="7361238" y="3182938"/>
          <p14:tracePt t="21266" x="7361238" y="3178175"/>
          <p14:tracePt t="21282" x="7354888" y="3171825"/>
          <p14:tracePt t="21321" x="7354888" y="3165475"/>
          <p14:tracePt t="22906" x="7350125" y="3165475"/>
          <p14:tracePt t="23162" x="7343775" y="3165475"/>
          <p14:tracePt t="23170" x="7332663" y="3171825"/>
          <p14:tracePt t="23186" x="7308850" y="3178175"/>
          <p14:tracePt t="23200" x="7280275" y="3178175"/>
          <p14:tracePt t="23217" x="7251700" y="3182938"/>
          <p14:tracePt t="23233" x="7200900" y="3182938"/>
          <p14:tracePt t="23250" x="7161213" y="3182938"/>
          <p14:tracePt t="23267" x="7121525" y="3182938"/>
          <p14:tracePt t="23283" x="7080250" y="3182938"/>
          <p14:tracePt t="23300" x="7040563" y="3182938"/>
          <p14:tracePt t="23317" x="7000875" y="3182938"/>
          <p14:tracePt t="23333" x="6950075" y="3182938"/>
          <p14:tracePt t="23350" x="6904038" y="3182938"/>
          <p14:tracePt t="23367" x="6840538" y="3182938"/>
          <p14:tracePt t="23383" x="6789738" y="3182938"/>
          <p14:tracePt t="23400" x="6726238" y="3182938"/>
          <p14:tracePt t="23417" x="6646863" y="3182938"/>
          <p14:tracePt t="23433" x="6521450" y="3182938"/>
          <p14:tracePt t="23450" x="6435725" y="3171825"/>
          <p14:tracePt t="23467" x="6343650" y="3160713"/>
          <p14:tracePt t="23483" x="6246813" y="3143250"/>
          <p14:tracePt t="23500" x="6137275" y="3125788"/>
          <p14:tracePt t="23517" x="6035675" y="3108325"/>
          <p14:tracePt t="23533" x="5943600" y="3097213"/>
          <p14:tracePt t="23550" x="5868988" y="3092450"/>
          <p14:tracePt t="23567" x="5794375" y="3086100"/>
          <p14:tracePt t="23584" x="5726113" y="3074988"/>
          <p14:tracePt t="23600" x="5680075" y="3068638"/>
          <p14:tracePt t="23617" x="5640388" y="3057525"/>
          <p14:tracePt t="23633" x="5607050" y="3051175"/>
          <p14:tracePt t="23650" x="5583238" y="3051175"/>
          <p14:tracePt t="23667" x="5565775" y="3051175"/>
          <p14:tracePt t="23684" x="5554663" y="3051175"/>
          <p14:tracePt t="23700" x="5537200" y="3051175"/>
          <p14:tracePt t="23717" x="5526088" y="3051175"/>
          <p14:tracePt t="23733" x="5514975" y="3051175"/>
          <p14:tracePt t="23750" x="5492750" y="3051175"/>
          <p14:tracePt t="23767" x="5475288" y="3051175"/>
          <p14:tracePt t="23783" x="5446713" y="3051175"/>
          <p14:tracePt t="23800" x="5422900" y="3046413"/>
          <p14:tracePt t="23817" x="5407025" y="3040063"/>
          <p14:tracePt t="23833" x="5389563" y="3035300"/>
          <p14:tracePt t="23850" x="5383213" y="3028950"/>
          <p14:tracePt t="23866" x="5383213" y="3022600"/>
          <p14:tracePt t="23883" x="5383213" y="3017838"/>
          <p14:tracePt t="23900" x="5378450" y="3011488"/>
          <p14:tracePt t="23917" x="5378450" y="3000375"/>
          <p14:tracePt t="23933" x="5378450" y="2994025"/>
          <p14:tracePt t="23950" x="5378450" y="2982913"/>
          <p14:tracePt t="23967" x="5378450" y="2965450"/>
          <p14:tracePt t="23983" x="5378450" y="2960688"/>
          <p14:tracePt t="24000" x="5378450" y="2943225"/>
          <p14:tracePt t="24017" x="5378450" y="2932113"/>
          <p14:tracePt t="24033" x="5383213" y="2921000"/>
          <p14:tracePt t="24050" x="5389563" y="2908300"/>
          <p14:tracePt t="24067" x="5394325" y="2897188"/>
          <p14:tracePt t="24083" x="5400675" y="2886075"/>
          <p14:tracePt t="24100" x="5407025" y="2874963"/>
          <p14:tracePt t="24117" x="5407025" y="2863850"/>
          <p14:tracePt t="24133" x="5411788" y="2851150"/>
          <p14:tracePt t="24150" x="5418138" y="2846388"/>
          <p14:tracePt t="24354" x="5418138" y="2840038"/>
          <p14:tracePt t="25130" x="5418138" y="2835275"/>
          <p14:tracePt t="25134" x="5418138" y="2828925"/>
          <p14:tracePt t="25150" x="5418138" y="2822575"/>
          <p14:tracePt t="25166" x="5418138" y="2817813"/>
          <p14:tracePt t="25183" x="5418138" y="2811463"/>
          <p14:tracePt t="25200" x="5418138" y="2806700"/>
          <p14:tracePt t="25322" x="5411788" y="2806700"/>
          <p14:tracePt t="25333" x="5411788" y="2811463"/>
          <p14:tracePt t="25334" x="5394325" y="2835275"/>
          <p14:tracePt t="25350" x="5372100" y="2863850"/>
          <p14:tracePt t="25367" x="5354638" y="2892425"/>
          <p14:tracePt t="25383" x="5337175" y="2921000"/>
          <p14:tracePt t="25400" x="5326063" y="2936875"/>
          <p14:tracePt t="25417" x="5326063" y="2949575"/>
          <p14:tracePt t="25433" x="5321300" y="2954338"/>
          <p14:tracePt t="25450" x="5314950" y="2978150"/>
          <p14:tracePt t="25467" x="5308600" y="2994025"/>
          <p14:tracePt t="25483" x="5303838" y="3017838"/>
          <p14:tracePt t="25500" x="5297488" y="3035300"/>
          <p14:tracePt t="25516" x="5286375" y="3046413"/>
          <p14:tracePt t="25533" x="5286375" y="3057525"/>
          <p14:tracePt t="25550" x="5280025" y="3068638"/>
          <p14:tracePt t="25566" x="5280025" y="3074988"/>
          <p14:tracePt t="25583" x="5280025" y="3079750"/>
          <p14:tracePt t="25698" x="5292725" y="3079750"/>
          <p14:tracePt t="25706" x="5308600" y="3068638"/>
          <p14:tracePt t="25714" x="5349875" y="3057525"/>
          <p14:tracePt t="25722" x="5440363" y="3028950"/>
          <p14:tracePt t="25733" x="5565775" y="2994025"/>
          <p14:tracePt t="25750" x="5737225" y="2954338"/>
          <p14:tracePt t="25766" x="5943600" y="2908300"/>
          <p14:tracePt t="25783" x="6154738" y="2868613"/>
          <p14:tracePt t="25800" x="6354763" y="2828925"/>
          <p14:tracePt t="25816" x="6515100" y="2794000"/>
          <p14:tracePt t="25833" x="6635750" y="2765425"/>
          <p14:tracePt t="25850" x="6743700" y="2736850"/>
          <p14:tracePt t="25867" x="6765925" y="2736850"/>
          <p14:tracePt t="25914" x="6765925" y="2732088"/>
          <p14:tracePt t="26066" x="6765925" y="2736850"/>
          <p14:tracePt t="26083" x="6765925" y="2760663"/>
          <p14:tracePt t="26090" x="6750050" y="2794000"/>
          <p14:tracePt t="26100" x="6743700" y="2840038"/>
          <p14:tracePt t="26116" x="6732588" y="2892425"/>
          <p14:tracePt t="26133" x="6721475" y="2943225"/>
          <p14:tracePt t="26150" x="6708775" y="2994025"/>
          <p14:tracePt t="26167" x="6708775" y="3035300"/>
          <p14:tracePt t="26183" x="6704013" y="3063875"/>
          <p14:tracePt t="26200" x="6704013" y="3079750"/>
          <p14:tracePt t="26217" x="6704013" y="3092450"/>
          <p14:tracePt t="26233" x="6704013" y="3103563"/>
          <p14:tracePt t="26346" x="6708775" y="3097213"/>
          <p14:tracePt t="26354" x="6732588" y="3079750"/>
          <p14:tracePt t="26367" x="6772275" y="3057525"/>
          <p14:tracePt t="26383" x="6829425" y="3017838"/>
          <p14:tracePt t="26400" x="6904038" y="2982913"/>
          <p14:tracePt t="26416" x="6989763" y="2943225"/>
          <p14:tracePt t="26433" x="7132638" y="2892425"/>
          <p14:tracePt t="26450" x="7235825" y="2851150"/>
          <p14:tracePt t="26466" x="7343775" y="2822575"/>
          <p14:tracePt t="26483" x="7451725" y="2794000"/>
          <p14:tracePt t="26500" x="7566025" y="2778125"/>
          <p14:tracePt t="26516" x="7669213" y="2765425"/>
          <p14:tracePt t="26533" x="7761288" y="2760663"/>
          <p14:tracePt t="26550" x="7851775" y="2754313"/>
          <p14:tracePt t="26566" x="7926388" y="2749550"/>
          <p14:tracePt t="26583" x="7989888" y="2743200"/>
          <p14:tracePt t="26600" x="8023225" y="2743200"/>
          <p14:tracePt t="26616" x="8058150" y="2743200"/>
          <p14:tracePt t="26633" x="8075613" y="2743200"/>
          <p14:tracePt t="26650" x="8080375" y="2743200"/>
          <p14:tracePt t="26843" x="8080375" y="2749550"/>
          <p14:tracePt t="26850" x="8080375" y="2778125"/>
          <p14:tracePt t="26866" x="8086725" y="2811463"/>
          <p14:tracePt t="26883" x="8086725" y="2846388"/>
          <p14:tracePt t="26900" x="8086725" y="2886075"/>
          <p14:tracePt t="26916" x="8086725" y="2925763"/>
          <p14:tracePt t="26933" x="8086725" y="2965450"/>
          <p14:tracePt t="26950" x="8086725" y="2989263"/>
          <p14:tracePt t="26966" x="8086725" y="3017838"/>
          <p14:tracePt t="26983" x="8086725" y="3046413"/>
          <p14:tracePt t="27000" x="8080375" y="3063875"/>
          <p14:tracePt t="27016" x="8080375" y="3086100"/>
          <p14:tracePt t="27033" x="8080375" y="3108325"/>
          <p14:tracePt t="27050" x="8075613" y="3114675"/>
          <p14:tracePt t="27122" x="8075613" y="3121025"/>
          <p14:tracePt t="27162" x="8075613" y="3125788"/>
          <p14:tracePt t="29418" x="8069263" y="3125788"/>
          <p14:tracePt t="30118" x="0" y="0"/>
        </p14:tracePtLst>
        <p14:tracePtLst>
          <p14:tracePt t="41379" x="5172075" y="2817813"/>
          <p14:tracePt t="41387" x="5165725" y="2817813"/>
          <p14:tracePt t="41395" x="5165725" y="2811463"/>
          <p14:tracePt t="41403" x="5154613" y="2800350"/>
          <p14:tracePt t="41419" x="5149850" y="2794000"/>
          <p14:tracePt t="41434" x="5137150" y="2794000"/>
          <p14:tracePt t="41451" x="5137150" y="2782888"/>
          <p14:tracePt t="41484" x="5132388" y="2778125"/>
          <p14:tracePt t="41491" x="5121275" y="2771775"/>
          <p14:tracePt t="41501" x="5114925" y="2760663"/>
          <p14:tracePt t="41519" x="5103813" y="2749550"/>
          <p14:tracePt t="41539" x="5092700" y="2743200"/>
          <p14:tracePt t="41555" x="5080000" y="2732088"/>
          <p14:tracePt t="41567" x="5057775" y="2725738"/>
          <p14:tracePt t="41584" x="5035550" y="2708275"/>
          <p14:tracePt t="41601" x="5000625" y="2697163"/>
          <p14:tracePt t="41617" x="4978400" y="2679700"/>
          <p14:tracePt t="41634" x="4949825" y="2674938"/>
          <p14:tracePt t="41651" x="4926013" y="2657475"/>
          <p14:tracePt t="41667" x="4914900" y="2646363"/>
          <p14:tracePt t="41684" x="4903788" y="2640013"/>
          <p14:tracePt t="41701" x="4897438" y="2635250"/>
          <p14:tracePt t="41717" x="4892675" y="2635250"/>
          <p14:tracePt t="41734" x="4892675" y="2628900"/>
          <p14:tracePt t="41971" x="4903788" y="2628900"/>
          <p14:tracePt t="41979" x="4937125" y="2628900"/>
          <p14:tracePt t="42001" x="5000625" y="2635250"/>
          <p14:tracePt t="42001" x="5080000" y="2640013"/>
          <p14:tracePt t="42017" x="5172075" y="2640013"/>
          <p14:tracePt t="42034" x="5257800" y="2640013"/>
          <p14:tracePt t="42050" x="5360988" y="2640013"/>
          <p14:tracePt t="42068" x="5418138" y="2640013"/>
          <p14:tracePt t="42084" x="5457825" y="2640013"/>
          <p14:tracePt t="42101" x="5508625" y="2640013"/>
          <p14:tracePt t="42117" x="5554663" y="2640013"/>
          <p14:tracePt t="42134" x="5622925" y="2640013"/>
          <p14:tracePt t="42150" x="5675313" y="2640013"/>
          <p14:tracePt t="42167" x="5765800" y="2635250"/>
          <p14:tracePt t="42184" x="5875338" y="2635250"/>
          <p14:tracePt t="42200" x="5994400" y="2635250"/>
          <p14:tracePt t="42217" x="6132513" y="2635250"/>
          <p14:tracePt t="42234" x="6286500" y="2628900"/>
          <p14:tracePt t="42251" x="6532563" y="2622550"/>
          <p14:tracePt t="42267" x="6737350" y="2622550"/>
          <p14:tracePt t="42284" x="6908800" y="2617788"/>
          <p14:tracePt t="42301" x="7121525" y="2617788"/>
          <p14:tracePt t="42317" x="7286625" y="2606675"/>
          <p14:tracePt t="42334" x="7435850" y="2600325"/>
          <p14:tracePt t="42350" x="7600950" y="2593975"/>
          <p14:tracePt t="42367" x="7761288" y="2593975"/>
          <p14:tracePt t="42384" x="7915275" y="2589213"/>
          <p14:tracePt t="42400" x="8058150" y="2582863"/>
          <p14:tracePt t="42417" x="8154988" y="2578100"/>
          <p14:tracePt t="42434" x="8229600" y="2578100"/>
          <p14:tracePt t="42434" x="8264525" y="2571750"/>
          <p14:tracePt t="42451" x="8297863" y="2571750"/>
          <p14:tracePt t="42467" x="8308975" y="2565400"/>
          <p14:tracePt t="42691" x="8315325" y="2565400"/>
          <p14:tracePt t="42699" x="8321675" y="2565400"/>
          <p14:tracePt t="42707" x="8350250" y="2565400"/>
          <p14:tracePt t="42717" x="8394700" y="2565400"/>
          <p14:tracePt t="42734" x="8423275" y="2560638"/>
          <p14:tracePt t="42751" x="8440738" y="2560638"/>
          <p14:tracePt t="42767" x="8451850" y="2560638"/>
          <p14:tracePt t="42784" x="8458200" y="2560638"/>
          <p14:tracePt t="42971" x="8451850" y="2560638"/>
          <p14:tracePt t="43131" x="8451850" y="2565400"/>
          <p14:tracePt t="43139" x="8464550" y="2582863"/>
          <p14:tracePt t="43151" x="8469313" y="2606675"/>
          <p14:tracePt t="43167" x="8480425" y="2622550"/>
          <p14:tracePt t="43184" x="8486775" y="2628900"/>
          <p14:tracePt t="43200" x="8486775" y="2640013"/>
          <p14:tracePt t="43217" x="8493125" y="2646363"/>
          <p14:tracePt t="43443" x="8497888" y="2646363"/>
          <p14:tracePt t="43467" x="8515350" y="2657475"/>
          <p14:tracePt t="43467" x="8526463" y="2657475"/>
          <p14:tracePt t="43484" x="8543925" y="2668588"/>
          <p14:tracePt t="43500" x="8550275" y="2668588"/>
          <p14:tracePt t="43517" x="8555038" y="2674938"/>
          <p14:tracePt t="43534" x="8555038" y="2679700"/>
          <p14:tracePt t="43550" x="8566150" y="2686050"/>
          <p14:tracePt t="43567" x="8566150" y="2703513"/>
          <p14:tracePt t="43584" x="8566150" y="2714625"/>
          <p14:tracePt t="43600" x="8566150" y="2736850"/>
          <p14:tracePt t="43617" x="8566150" y="2760663"/>
          <p14:tracePt t="43634" x="8566150" y="2782888"/>
          <p14:tracePt t="43651" x="8572500" y="2835275"/>
          <p14:tracePt t="43667" x="8583613" y="2874963"/>
          <p14:tracePt t="43684" x="8583613" y="2908300"/>
          <p14:tracePt t="43700" x="8589963" y="2943225"/>
          <p14:tracePt t="43717" x="8589963" y="2971800"/>
          <p14:tracePt t="43734" x="8594725" y="3000375"/>
          <p14:tracePt t="43750" x="8594725" y="3011488"/>
          <p14:tracePt t="43767" x="8601075" y="3017838"/>
          <p14:tracePt t="43931" x="8607425" y="3017838"/>
          <p14:tracePt t="44011" x="8607425" y="3011488"/>
          <p14:tracePt t="44019" x="8607425" y="3006725"/>
          <p14:tracePt t="44034" x="8612188" y="3006725"/>
          <p14:tracePt t="44050" x="8612188" y="3000375"/>
          <p14:tracePt t="44067" x="8612188" y="2989263"/>
          <p14:tracePt t="44084" x="8612188" y="2971800"/>
          <p14:tracePt t="44100" x="8612188" y="2965450"/>
          <p14:tracePt t="44117" x="8607425" y="2943225"/>
          <p14:tracePt t="44134" x="8601075" y="2921000"/>
          <p14:tracePt t="44150" x="8594725" y="2903538"/>
          <p14:tracePt t="44167" x="8578850" y="2868613"/>
          <p14:tracePt t="44184" x="8572500" y="2840038"/>
          <p14:tracePt t="44201" x="8550275" y="2800350"/>
          <p14:tracePt t="44217" x="8543925" y="2771775"/>
          <p14:tracePt t="44234" x="8526463" y="2736850"/>
          <p14:tracePt t="44250" x="8497888" y="2686050"/>
          <p14:tracePt t="44267" x="8486775" y="2657475"/>
          <p14:tracePt t="44284" x="8464550" y="2628900"/>
          <p14:tracePt t="44301" x="8429625" y="2600325"/>
          <p14:tracePt t="44317" x="8361363" y="2565400"/>
          <p14:tracePt t="44334" x="8258175" y="2520950"/>
          <p14:tracePt t="44350" x="8115300" y="2479675"/>
          <p14:tracePt t="44367" x="7904163" y="2451100"/>
          <p14:tracePt t="44384" x="7658100" y="2435225"/>
          <p14:tracePt t="44400" x="7361238" y="2411413"/>
          <p14:tracePt t="44417" x="7064375" y="2393950"/>
          <p14:tracePt t="44434" x="6818313" y="2378075"/>
          <p14:tracePt t="44450" x="6515100" y="2354263"/>
          <p14:tracePt t="44467" x="6337300" y="2332038"/>
          <p14:tracePt t="44484" x="6194425" y="2314575"/>
          <p14:tracePt t="44500" x="6080125" y="2303463"/>
          <p14:tracePt t="44517" x="5989638" y="2292350"/>
          <p14:tracePt t="44534" x="5926138" y="2279650"/>
          <p14:tracePt t="44550" x="5868988" y="2268538"/>
          <p14:tracePt t="44567" x="5822950" y="2268538"/>
          <p14:tracePt t="44584" x="5794375" y="2268538"/>
          <p14:tracePt t="44600" x="5772150" y="2268538"/>
          <p14:tracePt t="44617" x="5743575" y="2274888"/>
          <p14:tracePt t="44634" x="5697538" y="2297113"/>
          <p14:tracePt t="44650" x="5611813" y="2336800"/>
          <p14:tracePt t="44667" x="5537200" y="2365375"/>
          <p14:tracePt t="44684" x="5468938" y="2393950"/>
          <p14:tracePt t="44700" x="5383213" y="2411413"/>
          <p14:tracePt t="44717" x="5303838" y="2428875"/>
          <p14:tracePt t="44734" x="5218113" y="2439988"/>
          <p14:tracePt t="44750" x="5137150" y="2439988"/>
          <p14:tracePt t="44767" x="5068888" y="2439988"/>
          <p14:tracePt t="44784" x="5006975" y="2439988"/>
          <p14:tracePt t="44800" x="4937125" y="2439988"/>
          <p14:tracePt t="44817" x="4875213" y="2439988"/>
          <p14:tracePt t="44834" x="4818063" y="2439988"/>
          <p14:tracePt t="44850" x="4765675" y="2457450"/>
          <p14:tracePt t="44867" x="4743450" y="2463800"/>
          <p14:tracePt t="44884" x="4721225" y="2479675"/>
          <p14:tracePt t="44900" x="4714875" y="2492375"/>
          <p14:tracePt t="44917" x="4708525" y="2508250"/>
          <p14:tracePt t="44934" x="4703763" y="2525713"/>
          <p14:tracePt t="44950" x="4703763" y="2543175"/>
          <p14:tracePt t="44968" x="4697413" y="2554288"/>
          <p14:tracePt t="45267" x="4708525" y="2549525"/>
          <p14:tracePt t="45275" x="4737100" y="2532063"/>
          <p14:tracePt t="45288" x="4783138" y="2508250"/>
          <p14:tracePt t="45300" x="4857750" y="2486025"/>
          <p14:tracePt t="45317" x="4960938" y="2457450"/>
          <p14:tracePt t="45334" x="5075238" y="2428875"/>
          <p14:tracePt t="45350" x="5207000" y="2400300"/>
          <p14:tracePt t="45367" x="5332413" y="2360613"/>
          <p14:tracePt t="45384" x="5468938" y="2332038"/>
          <p14:tracePt t="45400" x="5583238" y="2320925"/>
          <p14:tracePt t="45417" x="5708650" y="2308225"/>
          <p14:tracePt t="45434" x="5846763" y="2297113"/>
          <p14:tracePt t="45450" x="6064250" y="2279650"/>
          <p14:tracePt t="45467" x="6211888" y="2268538"/>
          <p14:tracePt t="45484" x="6361113" y="2263775"/>
          <p14:tracePt t="45500" x="6515100" y="2257425"/>
          <p14:tracePt t="45517" x="6669088" y="2257425"/>
          <p14:tracePt t="45534" x="6829425" y="2257425"/>
          <p14:tracePt t="45550" x="6978650" y="2257425"/>
          <p14:tracePt t="45567" x="7126288" y="2257425"/>
          <p14:tracePt t="45584" x="7264400" y="2257425"/>
          <p14:tracePt t="45600" x="7389813" y="2263775"/>
          <p14:tracePt t="45617" x="7504113" y="2279650"/>
          <p14:tracePt t="45634" x="7578725" y="2279650"/>
          <p14:tracePt t="45650" x="7675563" y="2279650"/>
          <p14:tracePt t="45667" x="7732713" y="2286000"/>
          <p14:tracePt t="45684" x="7783513" y="2292350"/>
          <p14:tracePt t="45700" x="7823200" y="2303463"/>
          <p14:tracePt t="45717" x="7864475" y="2314575"/>
          <p14:tracePt t="45734" x="7904163" y="2332038"/>
          <p14:tracePt t="45750" x="7943850" y="2349500"/>
          <p14:tracePt t="45767" x="7983538" y="2365375"/>
          <p14:tracePt t="45784" x="8023225" y="2382838"/>
          <p14:tracePt t="45800" x="8051800" y="2406650"/>
          <p14:tracePt t="45817" x="8086725" y="2428875"/>
          <p14:tracePt t="45834" x="8132763" y="2468563"/>
          <p14:tracePt t="45850" x="8201025" y="2514600"/>
          <p14:tracePt t="45867" x="8223250" y="2532063"/>
          <p14:tracePt t="45884" x="8247063" y="2549525"/>
          <p14:tracePt t="45900" x="8264525" y="2565400"/>
          <p14:tracePt t="45917" x="8286750" y="2578100"/>
          <p14:tracePt t="45934" x="8297863" y="2589213"/>
          <p14:tracePt t="45950" x="8315325" y="2600325"/>
          <p14:tracePt t="45967" x="8326438" y="2606675"/>
          <p14:tracePt t="45984" x="8332788" y="2611438"/>
          <p14:tracePt t="46723" x="8326438" y="2611438"/>
          <p14:tracePt t="46731" x="8321675" y="2611438"/>
          <p14:tracePt t="46740" x="8304213" y="2611438"/>
          <p14:tracePt t="46750" x="8251825" y="2593975"/>
          <p14:tracePt t="46767" x="8166100" y="2582863"/>
          <p14:tracePt t="46784" x="8047038" y="2565400"/>
          <p14:tracePt t="46800" x="7908925" y="2543175"/>
          <p14:tracePt t="46817" x="7761288" y="2532063"/>
          <p14:tracePt t="46834" x="7612063" y="2520950"/>
          <p14:tracePt t="46834" x="7526338" y="2514600"/>
          <p14:tracePt t="46851" x="7372350" y="2508250"/>
          <p14:tracePt t="46867" x="7223125" y="2492375"/>
          <p14:tracePt t="46884" x="7069138" y="2474913"/>
          <p14:tracePt t="46900" x="6937375" y="2463800"/>
          <p14:tracePt t="46917" x="6818313" y="2439988"/>
          <p14:tracePt t="46933" x="6721475" y="2428875"/>
          <p14:tracePt t="46950" x="6651625" y="2422525"/>
          <p14:tracePt t="46967" x="6618288" y="2422525"/>
          <p14:tracePt t="46984" x="6607175" y="2422525"/>
          <p14:tracePt t="47336" x="0" y="0"/>
        </p14:tracePtLst>
        <p14:tracePtLst>
          <p14:tracePt t="53545" x="5378450" y="3194050"/>
          <p14:tracePt t="53610" x="5372100" y="3194050"/>
          <p14:tracePt t="53642" x="5365750" y="3194050"/>
          <p14:tracePt t="53730" x="5360988" y="3194050"/>
          <p14:tracePt t="53754" x="5354638" y="3194050"/>
          <p14:tracePt t="53762" x="5349875" y="3189288"/>
          <p14:tracePt t="53770" x="5337175" y="3182938"/>
          <p14:tracePt t="53786" x="5321300" y="3178175"/>
          <p14:tracePt t="53802" x="5303838" y="3165475"/>
          <p14:tracePt t="53818" x="5292725" y="3165475"/>
          <p14:tracePt t="53833" x="5286375" y="3160713"/>
          <p14:tracePt t="53850" x="5275263" y="3160713"/>
          <p14:tracePt t="53890" x="5268913" y="3160713"/>
          <p14:tracePt t="53900" x="5268913" y="3154363"/>
          <p14:tracePt t="53900" x="5264150" y="3154363"/>
          <p14:tracePt t="53916" x="5257800" y="3149600"/>
          <p14:tracePt t="54122" x="5257800" y="3143250"/>
          <p14:tracePt t="54250" x="5257800" y="3136900"/>
          <p14:tracePt t="54418" x="5257800" y="3143250"/>
          <p14:tracePt t="54434" x="5257800" y="3154363"/>
          <p14:tracePt t="54434" x="5257800" y="3160713"/>
          <p14:tracePt t="54450" x="5257800" y="3171825"/>
          <p14:tracePt t="54466" x="5257800" y="3182938"/>
          <p14:tracePt t="54874" x="5264150" y="3182938"/>
          <p14:tracePt t="54882" x="5365750" y="3200400"/>
          <p14:tracePt t="54900" x="5503863" y="3206750"/>
          <p14:tracePt t="54916" x="5668963" y="3217863"/>
          <p14:tracePt t="54933" x="5868988" y="3217863"/>
          <p14:tracePt t="54950" x="6115050" y="3217863"/>
          <p14:tracePt t="54966" x="6326188" y="3211513"/>
          <p14:tracePt t="54983" x="6526213" y="3200400"/>
          <p14:tracePt t="55000" x="6675438" y="3194050"/>
          <p14:tracePt t="55016" x="6789738" y="3189288"/>
          <p14:tracePt t="55033" x="6864350" y="3178175"/>
          <p14:tracePt t="55050" x="6892925" y="3160713"/>
          <p14:tracePt t="55067" x="6892925" y="3154363"/>
          <p14:tracePt t="55083" x="6892925" y="3143250"/>
          <p14:tracePt t="55100" x="6886575" y="3136900"/>
          <p14:tracePt t="55117" x="6875463" y="3125788"/>
          <p14:tracePt t="55133" x="6869113" y="3121025"/>
          <p14:tracePt t="55170" x="6864350" y="3114675"/>
          <p14:tracePt t="55183" x="6858000" y="3108325"/>
          <p14:tracePt t="55200" x="6851650" y="3103563"/>
          <p14:tracePt t="55216" x="6840538" y="3097213"/>
          <p14:tracePt t="55233" x="6829425" y="3086100"/>
          <p14:tracePt t="55250" x="6811963" y="3074988"/>
          <p14:tracePt t="55266" x="6807200" y="3068638"/>
          <p14:tracePt t="55283" x="6800850" y="3063875"/>
          <p14:tracePt t="55300" x="6789738" y="3063875"/>
          <p14:tracePt t="55458" x="6783388" y="3063875"/>
          <p14:tracePt t="55482" x="6772275" y="3063875"/>
          <p14:tracePt t="55490" x="6761163" y="3074988"/>
          <p14:tracePt t="55506" x="6754813" y="3074988"/>
          <p14:tracePt t="55516" x="6750050" y="3079750"/>
          <p14:tracePt t="55533" x="6743700" y="3079750"/>
          <p14:tracePt t="55550" x="6743700" y="3086100"/>
          <p14:tracePt t="55566" x="6743700" y="3092450"/>
          <p14:tracePt t="55583" x="6743700" y="3114675"/>
          <p14:tracePt t="55600" x="6743700" y="3143250"/>
          <p14:tracePt t="55616" x="6743700" y="3171825"/>
          <p14:tracePt t="55633" x="6750050" y="3194050"/>
          <p14:tracePt t="55650" x="6754813" y="3211513"/>
          <p14:tracePt t="55666" x="6754813" y="3217863"/>
          <p14:tracePt t="55858" x="6761163" y="3217863"/>
          <p14:tracePt t="55874" x="6823075" y="3211513"/>
          <p14:tracePt t="55883" x="6921500" y="3200400"/>
          <p14:tracePt t="55899" x="7035800" y="3182938"/>
          <p14:tracePt t="55916" x="7161213" y="3171825"/>
          <p14:tracePt t="55933" x="7304088" y="3160713"/>
          <p14:tracePt t="55950" x="7435850" y="3143250"/>
          <p14:tracePt t="55966" x="7561263" y="3132138"/>
          <p14:tracePt t="55983" x="7680325" y="3121025"/>
          <p14:tracePt t="55999" x="7778750" y="3114675"/>
          <p14:tracePt t="56016" x="7840663" y="3114675"/>
          <p14:tracePt t="56033" x="7880350" y="3108325"/>
          <p14:tracePt t="56050" x="7908925" y="3097213"/>
          <p14:tracePt t="56066" x="7915275" y="3092450"/>
          <p14:tracePt t="56106" x="7921625" y="3092450"/>
          <p14:tracePt t="56116" x="7926388" y="3086100"/>
          <p14:tracePt t="56116" x="7937500" y="3079750"/>
          <p14:tracePt t="56133" x="7961313" y="3068638"/>
          <p14:tracePt t="56150" x="7989888" y="3057525"/>
          <p14:tracePt t="56166" x="8023225" y="3046413"/>
          <p14:tracePt t="56183" x="8040688" y="3035300"/>
          <p14:tracePt t="56199" x="8047038" y="3035300"/>
          <p14:tracePt t="56216" x="8047038" y="3028950"/>
          <p14:tracePt t="56314" x="8047038" y="3040063"/>
          <p14:tracePt t="56322" x="8051800" y="3074988"/>
          <p14:tracePt t="56333" x="8058150" y="3114675"/>
          <p14:tracePt t="56349" x="8064500" y="3165475"/>
          <p14:tracePt t="56366" x="8075613" y="3206750"/>
          <p14:tracePt t="56383" x="8075613" y="3235325"/>
          <p14:tracePt t="56399" x="8075613" y="3246438"/>
          <p14:tracePt t="57642" x="8069263" y="3246438"/>
          <p14:tracePt t="57675" x="8064500" y="3246438"/>
          <p14:tracePt t="57689" x="8040688" y="3246438"/>
          <p14:tracePt t="57701" x="8018463" y="3251200"/>
          <p14:tracePt t="57717" x="7966075" y="3263900"/>
          <p14:tracePt t="57734" x="7915275" y="3268663"/>
          <p14:tracePt t="57750" x="7875588" y="3275013"/>
          <p14:tracePt t="57767" x="7847013" y="3275013"/>
          <p14:tracePt t="57784" x="7807325" y="3286125"/>
          <p14:tracePt t="57800" x="7761288" y="3292475"/>
          <p14:tracePt t="57817" x="7715250" y="3297238"/>
          <p14:tracePt t="57834" x="7669213" y="3303588"/>
          <p14:tracePt t="57850" x="7566025" y="3314700"/>
          <p14:tracePt t="57867" x="7497763" y="3321050"/>
          <p14:tracePt t="57884" x="7400925" y="3332163"/>
          <p14:tracePt t="57900" x="7286625" y="3336925"/>
          <p14:tracePt t="57917" x="7143750" y="3336925"/>
          <p14:tracePt t="57934" x="6989763" y="3343275"/>
          <p14:tracePt t="57950" x="6840538" y="3360738"/>
          <p14:tracePt t="57967" x="6708775" y="3365500"/>
          <p14:tracePt t="57984" x="6594475" y="3378200"/>
          <p14:tracePt t="58000" x="6486525" y="3394075"/>
          <p14:tracePt t="58017" x="6389688" y="3406775"/>
          <p14:tracePt t="58034" x="6326188" y="3411538"/>
          <p14:tracePt t="58050" x="6286500" y="3411538"/>
          <p14:tracePt t="58347" x="6292850" y="3411538"/>
          <p14:tracePt t="58352" x="6321425" y="3406775"/>
          <p14:tracePt t="58367" x="6400800" y="3389313"/>
          <p14:tracePt t="58384" x="6497638" y="3382963"/>
          <p14:tracePt t="58400" x="6611938" y="3365500"/>
          <p14:tracePt t="58417" x="6737350" y="3360738"/>
          <p14:tracePt t="58434" x="6875463" y="3360738"/>
          <p14:tracePt t="58450" x="7075488" y="3354388"/>
          <p14:tracePt t="58467" x="7172325" y="3354388"/>
          <p14:tracePt t="58484" x="7240588" y="3365500"/>
          <p14:tracePt t="58500" x="7264400" y="3378200"/>
          <p14:tracePt t="59019" x="7264400" y="3382963"/>
          <p14:tracePt t="59034" x="7269163" y="3382963"/>
          <p14:tracePt t="59035" x="7292975" y="3389313"/>
          <p14:tracePt t="59050" x="7350125" y="3400425"/>
          <p14:tracePt t="59067" x="7400925" y="3411538"/>
          <p14:tracePt t="59084" x="7458075" y="3417888"/>
          <p14:tracePt t="59100" x="7537450" y="3422650"/>
          <p14:tracePt t="59117" x="7612063" y="3429000"/>
          <p14:tracePt t="59134" x="7693025" y="3435350"/>
          <p14:tracePt t="59150" x="7778750" y="3435350"/>
          <p14:tracePt t="59167" x="7847013" y="3435350"/>
          <p14:tracePt t="59184" x="7926388" y="3422650"/>
          <p14:tracePt t="59200" x="8007350" y="3411538"/>
          <p14:tracePt t="59217" x="8093075" y="3400425"/>
          <p14:tracePt t="59234" x="8150225" y="3389313"/>
          <p14:tracePt t="59250" x="8212138" y="3378200"/>
          <p14:tracePt t="59267" x="8229600" y="3371850"/>
          <p14:tracePt t="59284" x="8240713" y="3354388"/>
          <p14:tracePt t="59300" x="8247063" y="3349625"/>
          <p14:tracePt t="59317" x="8247063" y="3336925"/>
          <p14:tracePt t="59334" x="8251825" y="3332163"/>
          <p14:tracePt t="59350" x="8258175" y="3314700"/>
          <p14:tracePt t="59367" x="8264525" y="3297238"/>
          <p14:tracePt t="59384" x="8269288" y="3286125"/>
          <p14:tracePt t="59400" x="8280400" y="3263900"/>
          <p14:tracePt t="59417" x="8286750" y="3240088"/>
          <p14:tracePt t="59434" x="8297863" y="3228975"/>
          <p14:tracePt t="59450" x="8304213" y="3200400"/>
          <p14:tracePt t="59467" x="8304213" y="3171825"/>
          <p14:tracePt t="59484" x="8304213" y="3154363"/>
          <p14:tracePt t="59500" x="8304213" y="3136900"/>
          <p14:tracePt t="59517" x="8304213" y="3121025"/>
          <p14:tracePt t="59534" x="8304213" y="3108325"/>
          <p14:tracePt t="59550" x="8308975" y="3097213"/>
          <p14:tracePt t="59567" x="8308975" y="3086100"/>
          <p14:tracePt t="59584" x="8308975" y="3074988"/>
          <p14:tracePt t="59600" x="8308975" y="3057525"/>
          <p14:tracePt t="59617" x="8308975" y="3046413"/>
          <p14:tracePt t="59634" x="8308975" y="3035300"/>
          <p14:tracePt t="59650" x="8304213" y="3017838"/>
          <p14:tracePt t="59667" x="8304213" y="3006725"/>
          <p14:tracePt t="59684" x="8297863" y="3000375"/>
          <p14:tracePt t="59700" x="8297863" y="2989263"/>
          <p14:tracePt t="59717" x="8293100" y="2978150"/>
          <p14:tracePt t="59734" x="8293100" y="2971800"/>
          <p14:tracePt t="59750" x="8286750" y="2965450"/>
          <p14:tracePt t="59767" x="8286750" y="2960688"/>
          <p14:tracePt t="59784" x="8280400" y="2954338"/>
          <p14:tracePt t="59800" x="8280400" y="2949575"/>
          <p14:tracePt t="59817" x="8275638" y="2943225"/>
          <p14:tracePt t="59834" x="8275638" y="2936875"/>
          <p14:tracePt t="59850" x="8269288" y="2925763"/>
          <p14:tracePt t="59867" x="8264525" y="2921000"/>
          <p14:tracePt t="59884" x="8264525" y="2914650"/>
          <p14:tracePt t="59900" x="8258175" y="2914650"/>
          <p14:tracePt t="59917" x="8258175" y="2908300"/>
          <p14:tracePt t="60011" x="8251825" y="2908300"/>
          <p14:tracePt t="60034" x="8247063" y="2903538"/>
          <p14:tracePt t="60050" x="8240713" y="2897188"/>
          <p14:tracePt t="60050" x="8223250" y="2892425"/>
          <p14:tracePt t="60067" x="8212138" y="2879725"/>
          <p14:tracePt t="60084" x="8194675" y="2874963"/>
          <p14:tracePt t="60100" x="8172450" y="2863850"/>
          <p14:tracePt t="60117" x="8150225" y="2863850"/>
          <p14:tracePt t="60133" x="8137525" y="2863850"/>
          <p14:tracePt t="60150" x="8126413" y="2857500"/>
          <p14:tracePt t="60167" x="8115300" y="2857500"/>
          <p14:tracePt t="60183" x="8104188" y="2857500"/>
          <p14:tracePt t="60201" x="8093075" y="2857500"/>
          <p14:tracePt t="60217" x="8075613" y="2857500"/>
          <p14:tracePt t="60234" x="8051800" y="2857500"/>
          <p14:tracePt t="60250" x="8018463" y="2857500"/>
          <p14:tracePt t="60267" x="7989888" y="2857500"/>
          <p14:tracePt t="60283" x="7972425" y="2863850"/>
          <p14:tracePt t="60300" x="7954963" y="2863850"/>
          <p14:tracePt t="60317" x="7950200" y="2863850"/>
          <p14:tracePt t="60334" x="7943850" y="2868613"/>
          <p14:tracePt t="60350" x="7937500" y="2868613"/>
          <p14:tracePt t="60367" x="7932738" y="2874963"/>
          <p14:tracePt t="60383" x="7926388" y="2886075"/>
          <p14:tracePt t="60400" x="7921625" y="2897188"/>
          <p14:tracePt t="60417" x="7915275" y="2903538"/>
          <p14:tracePt t="60434" x="7908925" y="2908300"/>
          <p14:tracePt t="60450" x="7908925" y="2914650"/>
          <p14:tracePt t="60539" x="7908925" y="2921000"/>
          <p14:tracePt t="60547" x="7904163" y="2921000"/>
          <p14:tracePt t="60555" x="7904163" y="2936875"/>
          <p14:tracePt t="60567" x="7904163" y="2949575"/>
          <p14:tracePt t="60584" x="7904163" y="2960688"/>
          <p14:tracePt t="60600" x="7904163" y="2965450"/>
          <p14:tracePt t="60617" x="7904163" y="2978150"/>
          <p14:tracePt t="60634" x="7904163" y="2989263"/>
          <p14:tracePt t="60650" x="7908925" y="3011488"/>
          <p14:tracePt t="60667" x="7921625" y="3035300"/>
          <p14:tracePt t="60683" x="7937500" y="3057525"/>
          <p14:tracePt t="60700" x="7943850" y="3079750"/>
          <p14:tracePt t="60717" x="7954963" y="3097213"/>
          <p14:tracePt t="60734" x="7954963" y="3108325"/>
          <p14:tracePt t="60750" x="7954963" y="3114675"/>
          <p14:tracePt t="60767" x="7961313" y="3114675"/>
          <p14:tracePt t="60783" x="7961313" y="3121025"/>
          <p14:tracePt t="60800" x="7966075" y="3121025"/>
          <p14:tracePt t="60907" x="7972425" y="3121025"/>
          <p14:tracePt t="60923" x="7978775" y="3121025"/>
          <p14:tracePt t="60933" x="7978775" y="3125788"/>
          <p14:tracePt t="60934" x="7983538" y="3125788"/>
          <p14:tracePt t="60950" x="7989888" y="3132138"/>
          <p14:tracePt t="60967" x="8001000" y="3132138"/>
          <p14:tracePt t="60983" x="8007350" y="3136900"/>
          <p14:tracePt t="61000" x="8012113" y="3143250"/>
          <p14:tracePt t="61017" x="8023225" y="3143250"/>
          <p14:tracePt t="61017" x="8029575" y="3143250"/>
          <p14:tracePt t="61051" x="8040688" y="3143250"/>
          <p14:tracePt t="61067" x="8051800" y="3143250"/>
          <p14:tracePt t="61084" x="8058150" y="3143250"/>
          <p14:tracePt t="61100" x="8069263" y="3143250"/>
          <p14:tracePt t="61163" x="8075613" y="3143250"/>
          <p14:tracePt t="61195" x="8080375" y="3143250"/>
          <p14:tracePt t="61203" x="8086725" y="3136900"/>
          <p14:tracePt t="61217" x="8093075" y="3136900"/>
          <p14:tracePt t="61234" x="8097838" y="3132138"/>
          <p14:tracePt t="61483" x="8097838" y="3125788"/>
          <p14:tracePt t="63139" x="8097838" y="3121025"/>
          <p14:tracePt t="63227" x="8093075" y="3121025"/>
          <p14:tracePt t="63233" x="8086725" y="3121025"/>
          <p14:tracePt t="63250" x="8075613" y="3121025"/>
          <p14:tracePt t="63267" x="8064500" y="3121025"/>
          <p14:tracePt t="63283" x="8035925" y="3121025"/>
          <p14:tracePt t="63300" x="8007350" y="3121025"/>
          <p14:tracePt t="63317" x="7978775" y="3125788"/>
          <p14:tracePt t="63333" x="7950200" y="3132138"/>
          <p14:tracePt t="63350" x="7932738" y="3143250"/>
          <p14:tracePt t="63367" x="7904163" y="3154363"/>
          <p14:tracePt t="63383" x="7880350" y="3165475"/>
          <p14:tracePt t="63400" x="7851775" y="3182938"/>
          <p14:tracePt t="63417" x="7812088" y="3194050"/>
          <p14:tracePt t="63434" x="7789863" y="3211513"/>
          <p14:tracePt t="63450" x="7772400" y="3222625"/>
          <p14:tracePt t="63467" x="7761288" y="3222625"/>
          <p14:tracePt t="63483" x="7754938" y="3228975"/>
          <p14:tracePt t="63500" x="7737475" y="3235325"/>
          <p14:tracePt t="63517" x="7708900" y="3240088"/>
          <p14:tracePt t="63534" x="7693025" y="3251200"/>
          <p14:tracePt t="63550" x="7664450" y="3275013"/>
          <p14:tracePt t="63567" x="7640638" y="3286125"/>
          <p14:tracePt t="63584" x="7629525" y="3297238"/>
          <p14:tracePt t="63601" x="7594600" y="3308350"/>
          <p14:tracePt t="63617" x="7532688" y="3343275"/>
          <p14:tracePt t="63634" x="7464425" y="3371850"/>
          <p14:tracePt t="63650" x="7429500" y="3378200"/>
          <p14:tracePt t="63667" x="7400925" y="3382963"/>
          <p14:tracePt t="63683" x="7378700" y="3382963"/>
          <p14:tracePt t="63700" x="7361238" y="3382963"/>
          <p14:tracePt t="63717" x="7350125" y="3382963"/>
          <p14:tracePt t="63734" x="7350125" y="3389313"/>
          <p14:tracePt t="63750" x="7343775" y="3389313"/>
          <p14:tracePt t="63787" x="7343775" y="3394075"/>
          <p14:tracePt t="63835" x="7343775" y="3400425"/>
          <p14:tracePt t="63851" x="7343775" y="3406775"/>
          <p14:tracePt t="63859" x="7343775" y="3417888"/>
          <p14:tracePt t="63867" x="7337425" y="3440113"/>
          <p14:tracePt t="63883" x="7337425" y="3463925"/>
          <p14:tracePt t="63900" x="7337425" y="3475038"/>
          <p14:tracePt t="63917" x="7337425" y="3497263"/>
          <p14:tracePt t="63934" x="7337425" y="3508375"/>
          <p14:tracePt t="63950" x="7343775" y="3521075"/>
          <p14:tracePt t="63967" x="7343775" y="3532188"/>
          <p14:tracePt t="63983" x="7343775" y="3536950"/>
          <p14:tracePt t="64147" x="7350125" y="3536950"/>
          <p14:tracePt t="64219" x="7350125" y="3532188"/>
          <p14:tracePt t="64226" x="7350125" y="3525838"/>
          <p14:tracePt t="64233" x="7350125" y="3521075"/>
          <p14:tracePt t="64250" x="7350125" y="3479800"/>
          <p14:tracePt t="64267" x="7332663" y="3440113"/>
          <p14:tracePt t="64283" x="7315200" y="3406775"/>
          <p14:tracePt t="64300" x="7304088" y="3371850"/>
          <p14:tracePt t="64317" x="7292975" y="3349625"/>
          <p14:tracePt t="64333" x="7292975" y="3343275"/>
          <p14:tracePt t="64350" x="7292975" y="3332163"/>
          <p14:tracePt t="64411" x="7292975" y="3325813"/>
          <p14:tracePt t="64435" x="7286625" y="3314700"/>
          <p14:tracePt t="64435" x="7280275" y="3308350"/>
          <p14:tracePt t="64450" x="7264400" y="3263900"/>
          <p14:tracePt t="64467" x="7246938" y="3222625"/>
          <p14:tracePt t="64483" x="7212013" y="3178175"/>
          <p14:tracePt t="64500" x="7172325" y="3132138"/>
          <p14:tracePt t="64517" x="7115175" y="3068638"/>
          <p14:tracePt t="64533" x="7058025" y="3028950"/>
          <p14:tracePt t="64550" x="7000875" y="2978150"/>
          <p14:tracePt t="64567" x="6950075" y="2936875"/>
          <p14:tracePt t="64583" x="6904038" y="2903538"/>
          <p14:tracePt t="64600" x="6864350" y="2879725"/>
          <p14:tracePt t="64616" x="6835775" y="2868613"/>
          <p14:tracePt t="64633" x="6823075" y="2857500"/>
          <p14:tracePt t="64650" x="6811963" y="2846388"/>
          <p14:tracePt t="64667" x="6811963" y="2840038"/>
          <p14:tracePt t="64683" x="6811963" y="2835275"/>
          <p14:tracePt t="64700" x="6811963" y="2828925"/>
          <p14:tracePt t="64851" x="6811963" y="2835275"/>
          <p14:tracePt t="64853" x="6800850" y="2851150"/>
          <p14:tracePt t="64867" x="6794500" y="2879725"/>
          <p14:tracePt t="64883" x="6783388" y="2897188"/>
          <p14:tracePt t="64900" x="6772275" y="2921000"/>
          <p14:tracePt t="64916" x="6765925" y="2932113"/>
          <p14:tracePt t="64933" x="6761163" y="2936875"/>
          <p14:tracePt t="65035" x="6761163" y="2932113"/>
          <p14:tracePt t="65043" x="6761163" y="2925763"/>
          <p14:tracePt t="65051" x="6761163" y="2914650"/>
          <p14:tracePt t="65051" x="6761163" y="2908300"/>
          <p14:tracePt t="65067" x="6761163" y="2892425"/>
          <p14:tracePt t="65083" x="6761163" y="2879725"/>
          <p14:tracePt t="65100" x="6761163" y="2868613"/>
          <p14:tracePt t="65116" x="6761163" y="2863850"/>
          <p14:tracePt t="65154" x="6761163" y="2857500"/>
          <p14:tracePt t="65163" x="6754813" y="2857500"/>
          <p14:tracePt t="65378" x="6750050" y="2857500"/>
          <p14:tracePt t="65394" x="6743700" y="2863850"/>
          <p14:tracePt t="65402" x="6732588" y="2874963"/>
          <p14:tracePt t="65416" x="6715125" y="2892425"/>
          <p14:tracePt t="65433" x="6686550" y="2925763"/>
          <p14:tracePt t="65450" x="6618288" y="2994025"/>
          <p14:tracePt t="65467" x="6583363" y="3040063"/>
          <p14:tracePt t="65483" x="6554788" y="3079750"/>
          <p14:tracePt t="65500" x="6543675" y="3108325"/>
          <p14:tracePt t="65517" x="6532563" y="3132138"/>
          <p14:tracePt t="65533" x="6526213" y="3136900"/>
          <p14:tracePt t="65706" x="6521450" y="3125788"/>
          <p14:tracePt t="65711" x="6515100" y="3121025"/>
          <p14:tracePt t="65717" x="6486525" y="3086100"/>
          <p14:tracePt t="65733" x="6418263" y="3035300"/>
          <p14:tracePt t="65750" x="6337300" y="2989263"/>
          <p14:tracePt t="65767" x="6211888" y="2936875"/>
          <p14:tracePt t="65783" x="6086475" y="2897188"/>
          <p14:tracePt t="65800" x="5949950" y="2868613"/>
          <p14:tracePt t="65817" x="5811838" y="2851150"/>
          <p14:tracePt t="65833" x="5675313" y="2840038"/>
          <p14:tracePt t="65850" x="5578475" y="2840038"/>
          <p14:tracePt t="65866" x="5486400" y="2840038"/>
          <p14:tracePt t="65883" x="5457825" y="2846388"/>
          <p14:tracePt t="65900" x="5451475" y="2851150"/>
          <p14:tracePt t="65979" x="5446713" y="2863850"/>
          <p14:tracePt t="65987" x="5422900" y="2879725"/>
          <p14:tracePt t="66003" x="5383213" y="2921000"/>
          <p14:tracePt t="66017" x="5337175" y="2978150"/>
          <p14:tracePt t="66033" x="5308600" y="3028950"/>
          <p14:tracePt t="66050" x="5308600" y="3063875"/>
          <p14:tracePt t="66066" x="5308600" y="3086100"/>
          <p14:tracePt t="66242" x="5321300" y="3086100"/>
          <p14:tracePt t="66250" x="5343525" y="3086100"/>
          <p14:tracePt t="66258" x="5446713" y="3086100"/>
          <p14:tracePt t="66267" x="5611813" y="3086100"/>
          <p14:tracePt t="66283" x="5811838" y="3086100"/>
          <p14:tracePt t="66300" x="6069013" y="3086100"/>
          <p14:tracePt t="66316" x="6389688" y="3092450"/>
          <p14:tracePt t="66333" x="6692900" y="3114675"/>
          <p14:tracePt t="66350" x="6954838" y="3132138"/>
          <p14:tracePt t="66366" x="7154863" y="3143250"/>
          <p14:tracePt t="66383" x="7304088" y="3171825"/>
          <p14:tracePt t="66400" x="7423150" y="3200400"/>
          <p14:tracePt t="66417" x="7504113" y="3235325"/>
          <p14:tracePt t="66433" x="7526338" y="3246438"/>
          <p14:tracePt t="66450" x="7532688" y="3251200"/>
          <p14:tracePt t="66467" x="7526338" y="3251200"/>
          <p14:tracePt t="66483" x="7515225" y="3257550"/>
          <p14:tracePt t="66538" x="7508875" y="3257550"/>
          <p14:tracePt t="66586" x="7515225" y="3257550"/>
          <p14:tracePt t="66594" x="7521575" y="3257550"/>
          <p14:tracePt t="66602" x="7532688" y="3251200"/>
          <p14:tracePt t="66616" x="7537450" y="3246438"/>
          <p14:tracePt t="67130" x="7537450" y="3251200"/>
          <p14:tracePt t="67138" x="7537450" y="3257550"/>
          <p14:tracePt t="67155" x="7537450" y="3263900"/>
          <p14:tracePt t="67167" x="7537450" y="3268663"/>
          <p14:tracePt t="67183" x="7537450" y="3275013"/>
          <p14:tracePt t="67200" x="7532688" y="3279775"/>
          <p14:tracePt t="67217" x="7521575" y="3286125"/>
          <p14:tracePt t="67233" x="7515225" y="3297238"/>
          <p14:tracePt t="67250" x="7508875" y="3308350"/>
          <p14:tracePt t="67267" x="7508875" y="3314700"/>
          <p14:tracePt t="67283" x="7504113" y="3314700"/>
          <p14:tracePt t="67354" x="7504113" y="3308350"/>
          <p14:tracePt t="67370" x="7504113" y="3303588"/>
          <p14:tracePt t="67386" x="7504113" y="3286125"/>
          <p14:tracePt t="67400" x="7504113" y="3268663"/>
          <p14:tracePt t="67416" x="7504113" y="3246438"/>
          <p14:tracePt t="67433" x="7504113" y="3222625"/>
          <p14:tracePt t="67450" x="7480300" y="3182938"/>
          <p14:tracePt t="67467" x="7464425" y="3154363"/>
          <p14:tracePt t="67483" x="7440613" y="3132138"/>
          <p14:tracePt t="67500" x="7418388" y="3114675"/>
          <p14:tracePt t="67516" x="7383463" y="3086100"/>
          <p14:tracePt t="67533" x="7350125" y="3063875"/>
          <p14:tracePt t="67550" x="7304088" y="3046413"/>
          <p14:tracePt t="67567" x="7240588" y="3022600"/>
          <p14:tracePt t="67583" x="7183438" y="3000375"/>
          <p14:tracePt t="67600" x="7121525" y="2989263"/>
          <p14:tracePt t="67617" x="7051675" y="2982913"/>
          <p14:tracePt t="67633" x="6983413" y="2978150"/>
          <p14:tracePt t="67650" x="6892925" y="2978150"/>
          <p14:tracePt t="67667" x="6829425" y="2978150"/>
          <p14:tracePt t="67683" x="6778625" y="2978150"/>
          <p14:tracePt t="67700" x="6732588" y="2978150"/>
          <p14:tracePt t="67716" x="6697663" y="2978150"/>
          <p14:tracePt t="67733" x="6664325" y="2978150"/>
          <p14:tracePt t="67750" x="6623050" y="2978150"/>
          <p14:tracePt t="67767" x="6554788" y="2978150"/>
          <p14:tracePt t="67783" x="6469063" y="2978150"/>
          <p14:tracePt t="67800" x="6354763" y="2978150"/>
          <p14:tracePt t="67816" x="6218238" y="2971800"/>
          <p14:tracePt t="67833" x="6069013" y="2960688"/>
          <p14:tracePt t="67850" x="5932488" y="2960688"/>
          <p14:tracePt t="67850" x="5857875" y="2954338"/>
          <p14:tracePt t="67866" x="5721350" y="2954338"/>
          <p14:tracePt t="67883" x="5600700" y="2954338"/>
          <p14:tracePt t="67900" x="5492750" y="2954338"/>
          <p14:tracePt t="67916" x="5394325" y="2954338"/>
          <p14:tracePt t="67933" x="5321300" y="2954338"/>
          <p14:tracePt t="67950" x="5268913" y="2954338"/>
          <p14:tracePt t="67966" x="5240338" y="2954338"/>
          <p14:tracePt t="67983" x="5229225" y="2954338"/>
          <p14:tracePt t="68194" x="5222875" y="2960688"/>
          <p14:tracePt t="68210" x="5218113" y="2965450"/>
          <p14:tracePt t="68218" x="5194300" y="2965450"/>
          <p14:tracePt t="68233" x="5165725" y="2978150"/>
          <p14:tracePt t="68250" x="5132388" y="2989263"/>
          <p14:tracePt t="68267" x="5103813" y="3000375"/>
          <p14:tracePt t="68283" x="5086350" y="3011488"/>
          <p14:tracePt t="68300" x="5080000" y="3017838"/>
          <p14:tracePt t="68316" x="5080000" y="3022600"/>
          <p14:tracePt t="68333" x="5068888" y="3028950"/>
          <p14:tracePt t="68350" x="5068888" y="3035300"/>
          <p14:tracePt t="68410" x="5064125" y="3035300"/>
          <p14:tracePt t="68506" x="5064125" y="3040063"/>
          <p14:tracePt t="68514" x="5051425" y="3040063"/>
          <p14:tracePt t="68516" x="5018088" y="3040063"/>
          <p14:tracePt t="68533" x="4978400" y="3040063"/>
          <p14:tracePt t="68550" x="4908550" y="3040063"/>
          <p14:tracePt t="68566" x="4840288" y="3040063"/>
          <p14:tracePt t="68583" x="4789488" y="3040063"/>
          <p14:tracePt t="68600" x="4737100" y="3040063"/>
          <p14:tracePt t="68616" x="4708525" y="3046413"/>
          <p14:tracePt t="68633" x="4692650" y="3051175"/>
          <p14:tracePt t="68650" x="4686300" y="3057525"/>
          <p14:tracePt t="68666" x="4679950" y="3063875"/>
          <p14:tracePt t="68706" x="4679950" y="3068638"/>
          <p14:tracePt t="68710" x="4679950" y="3074988"/>
          <p14:tracePt t="68716" x="4679950" y="3079750"/>
          <p14:tracePt t="68733" x="4679950" y="3086100"/>
          <p14:tracePt t="68750" x="4679950" y="3092450"/>
          <p14:tracePt t="68766" x="4679950" y="3097213"/>
          <p14:tracePt t="68783" x="4679950" y="3108325"/>
          <p14:tracePt t="68800" x="4679950" y="3125788"/>
          <p14:tracePt t="68817" x="4679950" y="3136900"/>
          <p14:tracePt t="68833" x="4679950" y="3154363"/>
          <p14:tracePt t="68850" x="4679950" y="3165475"/>
          <p14:tracePt t="68866" x="4679950" y="3178175"/>
          <p14:tracePt t="68883" x="4686300" y="3182938"/>
          <p14:tracePt t="69002" x="4686300" y="3189288"/>
          <p14:tracePt t="69026" x="4692650" y="3189288"/>
          <p14:tracePt t="69034" x="4692650" y="3194050"/>
          <p14:tracePt t="70134" x="0" y="0"/>
        </p14:tracePtLst>
        <p14:tracePtLst>
          <p14:tracePt t="75120" x="6007100" y="3378200"/>
          <p14:tracePt t="75227" x="6007100" y="3365500"/>
          <p14:tracePt t="75235" x="6000750" y="3354388"/>
          <p14:tracePt t="75251" x="5994400" y="3325813"/>
          <p14:tracePt t="75267" x="5994400" y="3297238"/>
          <p14:tracePt t="75291" x="5994400" y="3275013"/>
          <p14:tracePt t="75307" x="5989638" y="3251200"/>
          <p14:tracePt t="75323" x="5989638" y="3235325"/>
          <p14:tracePt t="75339" x="5983288" y="3217863"/>
          <p14:tracePt t="75350" x="5983288" y="3200400"/>
          <p14:tracePt t="75371" x="5983288" y="3182938"/>
          <p14:tracePt t="75384" x="5983288" y="3171825"/>
          <p14:tracePt t="75402" x="5978525" y="3160713"/>
          <p14:tracePt t="75507" x="5978525" y="3165475"/>
          <p14:tracePt t="75523" x="5978525" y="3178175"/>
          <p14:tracePt t="75533" x="5978525" y="3194050"/>
          <p14:tracePt t="75539" x="5994400" y="3257550"/>
          <p14:tracePt t="75550" x="6011863" y="3308350"/>
          <p14:tracePt t="75567" x="6029325" y="3343275"/>
          <p14:tracePt t="75584" x="6040438" y="3378200"/>
          <p14:tracePt t="75600" x="6051550" y="3394075"/>
          <p14:tracePt t="75667" x="6057900" y="3394075"/>
          <p14:tracePt t="75677" x="6064250" y="3394075"/>
          <p14:tracePt t="75684" x="6132513" y="3394075"/>
          <p14:tracePt t="75700" x="6264275" y="3394075"/>
          <p14:tracePt t="75717" x="6429375" y="3394075"/>
          <p14:tracePt t="75733" x="6623050" y="3394075"/>
          <p14:tracePt t="75750" x="6851650" y="3389313"/>
          <p14:tracePt t="75767" x="7069138" y="3371850"/>
          <p14:tracePt t="75783" x="7251700" y="3365500"/>
          <p14:tracePt t="75800" x="7394575" y="3360738"/>
          <p14:tracePt t="75817" x="7486650" y="3360738"/>
          <p14:tracePt t="75833" x="7526338" y="3360738"/>
          <p14:tracePt t="75850" x="7537450" y="3360738"/>
          <p14:tracePt t="76011" x="7537450" y="3365500"/>
          <p14:tracePt t="76019" x="7537450" y="3389313"/>
          <p14:tracePt t="76035" x="7543800" y="3429000"/>
          <p14:tracePt t="76050" x="7550150" y="3479800"/>
          <p14:tracePt t="76067" x="7561263" y="3532188"/>
          <p14:tracePt t="76084" x="7566025" y="3549650"/>
          <p14:tracePt t="76100" x="7566025" y="3554413"/>
          <p14:tracePt t="76483" x="7566025" y="3549650"/>
          <p14:tracePt t="76491" x="7561263" y="3532188"/>
          <p14:tracePt t="76502" x="7554913" y="3503613"/>
          <p14:tracePt t="76517" x="7543800" y="3486150"/>
          <p14:tracePt t="76533" x="7537450" y="3457575"/>
          <p14:tracePt t="76550" x="7526338" y="3435350"/>
          <p14:tracePt t="76567" x="7515225" y="3411538"/>
          <p14:tracePt t="76584" x="7508875" y="3389313"/>
          <p14:tracePt t="76600" x="7497763" y="3378200"/>
          <p14:tracePt t="76617" x="7497763" y="3365500"/>
          <p14:tracePt t="76633" x="7493000" y="3360738"/>
          <p14:tracePt t="76650" x="7493000" y="3349625"/>
          <p14:tracePt t="76667" x="7486650" y="3336925"/>
          <p14:tracePt t="76683" x="7480300" y="3325813"/>
          <p14:tracePt t="76700" x="7475538" y="3321050"/>
          <p14:tracePt t="76717" x="7475538" y="3308350"/>
          <p14:tracePt t="76733" x="7475538" y="3303588"/>
          <p14:tracePt t="76750" x="7469188" y="3297238"/>
          <p14:tracePt t="76767" x="7469188" y="3292475"/>
          <p14:tracePt t="76783" x="7464425" y="3292475"/>
          <p14:tracePt t="76800" x="7464425" y="3286125"/>
          <p14:tracePt t="76835" x="7464425" y="3279775"/>
          <p14:tracePt t="76851" x="7464425" y="3275013"/>
          <p14:tracePt t="76915" x="7464425" y="3268663"/>
          <p14:tracePt t="76923" x="7458075" y="3268663"/>
          <p14:tracePt t="76939" x="7458075" y="3263900"/>
          <p14:tracePt t="76963" x="7458075" y="3257550"/>
          <p14:tracePt t="78251" x="7451725" y="3257550"/>
          <p14:tracePt t="78267" x="7446963" y="3251200"/>
          <p14:tracePt t="78267" x="7435850" y="3251200"/>
          <p14:tracePt t="78283" x="7407275" y="3240088"/>
          <p14:tracePt t="78300" x="7354888" y="3222625"/>
          <p14:tracePt t="78316" x="7286625" y="3200400"/>
          <p14:tracePt t="78333" x="7212013" y="3194050"/>
          <p14:tracePt t="78350" x="7154863" y="3178175"/>
          <p14:tracePt t="78366" x="7104063" y="3165475"/>
          <p14:tracePt t="78383" x="7058025" y="3154363"/>
          <p14:tracePt t="78400" x="7029450" y="3149600"/>
          <p14:tracePt t="78417" x="7007225" y="3136900"/>
          <p14:tracePt t="78433" x="6989763" y="3132138"/>
          <p14:tracePt t="78450" x="6978650" y="3125788"/>
          <p14:tracePt t="78466" x="6965950" y="3121025"/>
          <p14:tracePt t="78483" x="6961188" y="3114675"/>
          <p14:tracePt t="78500" x="6954838" y="3114675"/>
          <p14:tracePt t="78517" x="6943725" y="3114675"/>
          <p14:tracePt t="78533" x="6937375" y="3114675"/>
          <p14:tracePt t="78550" x="6926263" y="3114675"/>
          <p14:tracePt t="78566" x="6921500" y="3114675"/>
          <p14:tracePt t="78583" x="6908800" y="3114675"/>
          <p14:tracePt t="78600" x="6892925" y="3114675"/>
          <p14:tracePt t="78617" x="6869113" y="3114675"/>
          <p14:tracePt t="78633" x="6840538" y="3114675"/>
          <p14:tracePt t="78650" x="6811963" y="3114675"/>
          <p14:tracePt t="78666" x="6765925" y="3114675"/>
          <p14:tracePt t="78683" x="6750050" y="3114675"/>
          <p14:tracePt t="78700" x="6726238" y="3114675"/>
          <p14:tracePt t="78717" x="6708775" y="3114675"/>
          <p14:tracePt t="78733" x="6686550" y="3114675"/>
          <p14:tracePt t="78750" x="6675438" y="3114675"/>
          <p14:tracePt t="78766" x="6651625" y="3114675"/>
          <p14:tracePt t="78783" x="6635750" y="3108325"/>
          <p14:tracePt t="78800" x="6618288" y="3103563"/>
          <p14:tracePt t="78817" x="6600825" y="3097213"/>
          <p14:tracePt t="78833" x="6583363" y="3092450"/>
          <p14:tracePt t="78850" x="6572250" y="3086100"/>
          <p14:tracePt t="78866" x="6554788" y="3079750"/>
          <p14:tracePt t="78883" x="6550025" y="3079750"/>
          <p14:tracePt t="78900" x="6543675" y="3079750"/>
          <p14:tracePt t="79027" x="6543675" y="3074988"/>
          <p14:tracePt t="79036" x="6537325" y="3068638"/>
          <p14:tracePt t="79050" x="6526213" y="3063875"/>
          <p14:tracePt t="79066" x="6508750" y="3051175"/>
          <p14:tracePt t="79083" x="6492875" y="3046413"/>
          <p14:tracePt t="79100" x="6475413" y="3040063"/>
          <p14:tracePt t="79117" x="6464300" y="3035300"/>
          <p14:tracePt t="79133" x="6451600" y="3035300"/>
          <p14:tracePt t="79150" x="6446838" y="3035300"/>
          <p14:tracePt t="79166" x="6435725" y="3028950"/>
          <p14:tracePt t="79183" x="6418263" y="3028950"/>
          <p14:tracePt t="79200" x="6407150" y="3028950"/>
          <p14:tracePt t="79217" x="6389688" y="3028950"/>
          <p14:tracePt t="79233" x="6372225" y="3028950"/>
          <p14:tracePt t="79250" x="6361113" y="3028950"/>
          <p14:tracePt t="79266" x="6332538" y="3028950"/>
          <p14:tracePt t="79283" x="6315075" y="3028950"/>
          <p14:tracePt t="79300" x="6292850" y="3028950"/>
          <p14:tracePt t="79316" x="6269038" y="3028950"/>
          <p14:tracePt t="79333" x="6235700" y="3035300"/>
          <p14:tracePt t="79350" x="6211888" y="3035300"/>
          <p14:tracePt t="79367" x="6189663" y="3035300"/>
          <p14:tracePt t="79383" x="6172200" y="3035300"/>
          <p14:tracePt t="79400" x="6149975" y="3035300"/>
          <p14:tracePt t="79417" x="6137275" y="3035300"/>
          <p14:tracePt t="79433" x="6126163" y="3035300"/>
          <p14:tracePt t="79450" x="6121400" y="3035300"/>
          <p14:tracePt t="79603" x="6121400" y="3028950"/>
          <p14:tracePt t="79619" x="6115050" y="3017838"/>
          <p14:tracePt t="79635" x="6108700" y="3006725"/>
          <p14:tracePt t="79650" x="6108700" y="2989263"/>
          <p14:tracePt t="79667" x="6097588" y="2960688"/>
          <p14:tracePt t="79684" x="6097588" y="2936875"/>
          <p14:tracePt t="79700" x="6097588" y="2908300"/>
          <p14:tracePt t="79717" x="6092825" y="2879725"/>
          <p14:tracePt t="79733" x="6080125" y="2857500"/>
          <p14:tracePt t="79750" x="6080125" y="2846388"/>
          <p14:tracePt t="79766" x="6080125" y="2835275"/>
          <p14:tracePt t="79783" x="6075363" y="2822575"/>
          <p14:tracePt t="79800" x="6075363" y="2817813"/>
          <p14:tracePt t="79816" x="6069013" y="2811463"/>
          <p14:tracePt t="79859" x="6069013" y="2806700"/>
          <p14:tracePt t="79891" x="6069013" y="2800350"/>
          <p14:tracePt t="79947" x="6069013" y="2794000"/>
          <p14:tracePt t="80265" x="0" y="0"/>
        </p14:tracePtLst>
        <p14:tracePtLst>
          <p14:tracePt t="93747" x="6635750" y="3189288"/>
          <p14:tracePt t="93787" x="6635750" y="3182938"/>
          <p14:tracePt t="93800" x="6640513" y="3182938"/>
          <p14:tracePt t="93811" x="6640513" y="3178175"/>
          <p14:tracePt t="93816" x="6640513" y="3165475"/>
          <p14:tracePt t="93850" x="6640513" y="3160713"/>
          <p14:tracePt t="93851" x="6646863" y="3154363"/>
          <p14:tracePt t="93867" x="6646863" y="3136900"/>
          <p14:tracePt t="93900" x="6651625" y="3132138"/>
          <p14:tracePt t="93916" x="6651625" y="3121025"/>
          <p14:tracePt t="93933" x="6651625" y="3114675"/>
          <p14:tracePt t="93934" x="6657975" y="3103563"/>
          <p14:tracePt t="93955" x="6657975" y="3092450"/>
          <p14:tracePt t="93971" x="6657975" y="3086100"/>
          <p14:tracePt t="93987" x="6657975" y="3074988"/>
          <p14:tracePt t="94075" x="6657975" y="3068638"/>
          <p14:tracePt t="94611" x="6657975" y="3074988"/>
          <p14:tracePt t="94619" x="6657975" y="3079750"/>
          <p14:tracePt t="94635" x="6657975" y="3086100"/>
          <p14:tracePt t="94650" x="6657975" y="3097213"/>
          <p14:tracePt t="94650" x="6657975" y="3108325"/>
          <p14:tracePt t="94666" x="6657975" y="3132138"/>
          <p14:tracePt t="94683" x="6651625" y="3149600"/>
          <p14:tracePt t="94700" x="6651625" y="3182938"/>
          <p14:tracePt t="94717" x="6651625" y="3228975"/>
          <p14:tracePt t="94733" x="6651625" y="3286125"/>
          <p14:tracePt t="94750" x="6651625" y="3332163"/>
          <p14:tracePt t="94766" x="6651625" y="3371850"/>
          <p14:tracePt t="94783" x="6651625" y="3400425"/>
          <p14:tracePt t="94800" x="6651625" y="3411538"/>
          <p14:tracePt t="94816" x="6651625" y="3417888"/>
          <p14:tracePt t="94875" x="6657975" y="3417888"/>
          <p14:tracePt t="95043" x="6657975" y="3422650"/>
          <p14:tracePt t="95059" x="6657975" y="3435350"/>
          <p14:tracePt t="95067" x="6669088" y="3503613"/>
          <p14:tracePt t="95083" x="6686550" y="3578225"/>
          <p14:tracePt t="95100" x="6697663" y="3651250"/>
          <p14:tracePt t="95116" x="6704013" y="3708400"/>
          <p14:tracePt t="95133" x="6708775" y="3743325"/>
          <p14:tracePt t="95150" x="6715125" y="3778250"/>
          <p14:tracePt t="95166" x="6715125" y="3789363"/>
          <p14:tracePt t="95184" x="6715125" y="3794125"/>
          <p14:tracePt t="95235" x="6721475" y="3794125"/>
          <p14:tracePt t="95283" x="6726238" y="3794125"/>
          <p14:tracePt t="95323" x="6732588" y="3794125"/>
          <p14:tracePt t="95338" x="6732588" y="3800475"/>
          <p14:tracePt t="95350" x="6732588" y="3817938"/>
          <p14:tracePt t="95366" x="6732588" y="3835400"/>
          <p14:tracePt t="95383" x="6732588" y="3863975"/>
          <p14:tracePt t="95400" x="6732588" y="3914775"/>
          <p14:tracePt t="95417" x="6732588" y="3965575"/>
          <p14:tracePt t="95433" x="6732588" y="4035425"/>
          <p14:tracePt t="95450" x="6732588" y="4097338"/>
          <p14:tracePt t="95466" x="6732588" y="4189413"/>
          <p14:tracePt t="95483" x="6732588" y="4235450"/>
          <p14:tracePt t="95500" x="6726238" y="4257675"/>
          <p14:tracePt t="95516" x="6721475" y="4264025"/>
          <p14:tracePt t="96499" x="6721475" y="4257675"/>
          <p14:tracePt t="96507" x="6721475" y="4246563"/>
          <p14:tracePt t="96523" x="6721475" y="4235450"/>
          <p14:tracePt t="96533" x="6721475" y="4211638"/>
          <p14:tracePt t="96549" x="6721475" y="4194175"/>
          <p14:tracePt t="96566" x="6721475" y="4178300"/>
          <p14:tracePt t="96584" x="6721475" y="4160838"/>
          <p14:tracePt t="96600" x="6715125" y="4149725"/>
          <p14:tracePt t="96616" x="6715125" y="4137025"/>
          <p14:tracePt t="96633" x="6715125" y="4132263"/>
          <p14:tracePt t="96649" x="6715125" y="4121150"/>
          <p14:tracePt t="99587" x="6715125" y="4114800"/>
          <p14:tracePt t="99619" x="6715125" y="4108450"/>
          <p14:tracePt t="99627" x="6715125" y="4103688"/>
          <p14:tracePt t="99633" x="6721475" y="4097338"/>
          <p14:tracePt t="99649" x="6721475" y="4092575"/>
          <p14:tracePt t="99683" x="6721475" y="4086225"/>
          <p14:tracePt t="99683" x="6721475" y="4079875"/>
          <p14:tracePt t="100099" x="6721475" y="4075113"/>
          <p14:tracePt t="100116" x="6721475" y="4068763"/>
          <p14:tracePt t="100123" x="6721475" y="4064000"/>
          <p14:tracePt t="100133" x="6721475" y="4057650"/>
          <p14:tracePt t="100149" x="6721475" y="4051300"/>
          <p14:tracePt t="100166" x="6721475" y="4040188"/>
          <p14:tracePt t="100183" x="6721475" y="4035425"/>
          <p14:tracePt t="100199" x="6721475" y="4029075"/>
          <p14:tracePt t="100216" x="6721475" y="4022725"/>
          <p14:tracePt t="100233" x="6721475" y="4017963"/>
          <p14:tracePt t="100267" x="6721475" y="4011613"/>
          <p14:tracePt t="100267" x="6721475" y="4006850"/>
          <p14:tracePt t="100283" x="6715125" y="3989388"/>
          <p14:tracePt t="100299" x="6708775" y="3978275"/>
          <p14:tracePt t="100316" x="6708775" y="3971925"/>
          <p14:tracePt t="100333" x="6704013" y="3960813"/>
          <p14:tracePt t="100349" x="6697663" y="3954463"/>
          <p14:tracePt t="100366" x="6697663" y="3943350"/>
          <p14:tracePt t="100382" x="6692900" y="3937000"/>
          <p14:tracePt t="100399" x="6692900" y="3932238"/>
          <p14:tracePt t="100416" x="6686550" y="3925888"/>
          <p14:tracePt t="100433" x="6680200" y="3921125"/>
          <p14:tracePt t="100449" x="6680200" y="3914775"/>
          <p14:tracePt t="100466" x="6675438" y="3903663"/>
          <p14:tracePt t="100483" x="6675438" y="3897313"/>
          <p14:tracePt t="100500" x="6664325" y="3886200"/>
          <p14:tracePt t="100516" x="6651625" y="3868738"/>
          <p14:tracePt t="100533" x="6646863" y="3857625"/>
          <p14:tracePt t="100549" x="6629400" y="3840163"/>
          <p14:tracePt t="100566" x="6618288" y="3829050"/>
          <p14:tracePt t="100583" x="6607175" y="3811588"/>
          <p14:tracePt t="100599" x="6594475" y="3806825"/>
          <p14:tracePt t="100616" x="6583363" y="3800475"/>
          <p14:tracePt t="100633" x="6578600" y="3794125"/>
          <p14:tracePt t="100649" x="6565900" y="3789363"/>
          <p14:tracePt t="100666" x="6550025" y="3778250"/>
          <p14:tracePt t="100683" x="6537325" y="3778250"/>
          <p14:tracePt t="100699" x="6526213" y="3778250"/>
          <p14:tracePt t="100716" x="6515100" y="3771900"/>
          <p14:tracePt t="100733" x="6508750" y="3771900"/>
          <p14:tracePt t="100749" x="6503988" y="3771900"/>
          <p14:tracePt t="100766" x="6497638" y="3771900"/>
          <p14:tracePt t="101402" x="6503988" y="3771900"/>
          <p14:tracePt t="101442" x="6497638" y="3778250"/>
          <p14:tracePt t="101451" x="6492875" y="3778250"/>
          <p14:tracePt t="101466" x="6486525" y="3783013"/>
          <p14:tracePt t="101466" x="6457950" y="3794125"/>
          <p14:tracePt t="101483" x="6451600" y="3800475"/>
          <p14:tracePt t="101499" x="6440488" y="3800475"/>
          <p14:tracePt t="101516" x="6435725" y="3806825"/>
          <p14:tracePt t="101532" x="6423025" y="3806825"/>
          <p14:tracePt t="101549" x="6407150" y="3806825"/>
          <p14:tracePt t="101566" x="6400800" y="3806825"/>
          <p14:tracePt t="102082" x="6400800" y="3800475"/>
          <p14:tracePt t="102099" x="6407150" y="3800475"/>
          <p14:tracePt t="102105" x="6407150" y="3794125"/>
          <p14:tracePt t="102116" x="6407150" y="3789363"/>
          <p14:tracePt t="102342" x="0" y="0"/>
        </p14:tracePtLst>
        <p14:tracePtLst>
          <p14:tracePt t="131159" x="6103938" y="4279900"/>
          <p14:tracePt t="131207" x="6103938" y="4275138"/>
          <p14:tracePt t="131224" x="6103938" y="4268788"/>
          <p14:tracePt t="131239" x="6103938" y="4264025"/>
          <p14:tracePt t="131255" x="6108700" y="4246563"/>
          <p14:tracePt t="131271" x="6108700" y="4229100"/>
          <p14:tracePt t="131271" x="6108700" y="4217988"/>
          <p14:tracePt t="131287" x="6115050" y="4200525"/>
          <p14:tracePt t="131311" x="6121400" y="4183063"/>
          <p14:tracePt t="131327" x="6126163" y="4165600"/>
          <p14:tracePt t="131343" x="6126163" y="4154488"/>
          <p14:tracePt t="131359" x="6126163" y="4143375"/>
          <p14:tracePt t="131375" x="6126163" y="4121150"/>
          <p14:tracePt t="131391" x="6126163" y="4108450"/>
          <p14:tracePt t="131407" x="6115050" y="4092575"/>
          <p14:tracePt t="131423" x="6103938" y="4079875"/>
          <p14:tracePt t="131439" x="6092825" y="4068763"/>
          <p14:tracePt t="131455" x="6086475" y="4064000"/>
          <p14:tracePt t="131470" x="6069013" y="4057650"/>
          <p14:tracePt t="131543" x="6064250" y="4057650"/>
          <p14:tracePt t="131559" x="6057900" y="4057650"/>
          <p14:tracePt t="131570" x="6051550" y="4064000"/>
          <p14:tracePt t="131575" x="6022975" y="4086225"/>
          <p14:tracePt t="131587" x="6007100" y="4114800"/>
          <p14:tracePt t="131603" x="5978525" y="4149725"/>
          <p14:tracePt t="131620" x="5954713" y="4200525"/>
          <p14:tracePt t="131636" x="5926138" y="4251325"/>
          <p14:tracePt t="131653" x="5915025" y="4308475"/>
          <p14:tracePt t="131670" x="5908675" y="4371975"/>
          <p14:tracePt t="131670" x="5908675" y="4411663"/>
          <p14:tracePt t="131687" x="5932488" y="4479925"/>
          <p14:tracePt t="131703" x="5972175" y="4554538"/>
          <p14:tracePt t="131720" x="6018213" y="4606925"/>
          <p14:tracePt t="131736" x="6069013" y="4646613"/>
          <p14:tracePt t="131753" x="6092825" y="4657725"/>
          <p14:tracePt t="131770" x="6103938" y="4664075"/>
          <p14:tracePt t="131815" x="6103938" y="4657725"/>
          <p14:tracePt t="131823" x="6103938" y="4640263"/>
          <p14:tracePt t="131839" x="6103938" y="4618038"/>
          <p14:tracePt t="131853" x="6103938" y="4594225"/>
          <p14:tracePt t="131870" x="6103938" y="4578350"/>
          <p14:tracePt t="131870" x="6103938" y="4572000"/>
          <p14:tracePt t="131887" x="6103938" y="4560888"/>
          <p14:tracePt t="131903" x="6097588" y="4560888"/>
          <p14:tracePt t="131920" x="6092825" y="4560888"/>
          <p14:tracePt t="131959" x="6080125" y="4560888"/>
          <p14:tracePt t="131967" x="6080125" y="4565650"/>
          <p14:tracePt t="131975" x="6069013" y="4572000"/>
          <p14:tracePt t="131987" x="6051550" y="4578350"/>
          <p14:tracePt t="132003" x="6046788" y="4583113"/>
          <p14:tracePt t="132020" x="6040438" y="4589463"/>
          <p14:tracePt t="132391" x="6040438" y="4583113"/>
          <p14:tracePt t="132399" x="6046788" y="4583113"/>
          <p14:tracePt t="132405" x="6051550" y="4583113"/>
          <p14:tracePt t="132420" x="6057900" y="4578350"/>
          <p14:tracePt t="132455" x="6064250" y="4578350"/>
          <p14:tracePt t="132607" x="6069013" y="4578350"/>
          <p14:tracePt t="132639" x="6069013" y="4589463"/>
          <p14:tracePt t="132653" x="6069013" y="4600575"/>
          <p14:tracePt t="132655" x="6075363" y="4622800"/>
          <p14:tracePt t="132670" x="6080125" y="4657725"/>
          <p14:tracePt t="132686" x="6086475" y="4679950"/>
          <p14:tracePt t="132703" x="6086475" y="4692650"/>
          <p14:tracePt t="132720" x="6086475" y="4703763"/>
          <p14:tracePt t="132737" x="6086475" y="4714875"/>
          <p14:tracePt t="132753" x="6086475" y="4725988"/>
          <p14:tracePt t="132770" x="6086475" y="4732338"/>
          <p14:tracePt t="132786" x="6086475" y="4737100"/>
          <p14:tracePt t="133262" x="6086475" y="4743450"/>
          <p14:tracePt t="133278" x="6086475" y="4749800"/>
          <p14:tracePt t="133287" x="6086475" y="4754563"/>
          <p14:tracePt t="133294" x="6086475" y="4772025"/>
          <p14:tracePt t="133303" x="6086475" y="4783138"/>
          <p14:tracePt t="133320" x="6086475" y="4794250"/>
          <p14:tracePt t="133336" x="6086475" y="4806950"/>
          <p14:tracePt t="133353" x="6080125" y="4806950"/>
          <p14:tracePt t="133370" x="6080125" y="4811713"/>
          <p14:tracePt t="133386" x="6080125" y="4818063"/>
          <p14:tracePt t="133439" x="6080125" y="4822825"/>
          <p14:tracePt t="133453" x="6080125" y="4829175"/>
          <p14:tracePt t="133487" x="6080125" y="4835525"/>
          <p14:tracePt t="133487" x="6080125" y="4846638"/>
          <p14:tracePt t="133503" x="6080125" y="4857750"/>
          <p14:tracePt t="133520" x="6080125" y="4879975"/>
          <p14:tracePt t="133536" x="6080125" y="4897438"/>
          <p14:tracePt t="133553" x="6080125" y="4921250"/>
          <p14:tracePt t="133570" x="6080125" y="4932363"/>
          <p14:tracePt t="133586" x="6080125" y="4943475"/>
          <p14:tracePt t="133603" x="6080125" y="4949825"/>
          <p14:tracePt t="133620" x="6080125" y="4960938"/>
          <p14:tracePt t="133636" x="6080125" y="4965700"/>
          <p14:tracePt t="133653" x="6080125" y="4972050"/>
          <p14:tracePt t="133943" x="6080125" y="4978400"/>
          <p14:tracePt t="133951" x="6075363" y="4978400"/>
          <p14:tracePt t="137614" x="6075363" y="4972050"/>
          <p14:tracePt t="137630" x="6080125" y="4960938"/>
          <p14:tracePt t="137638" x="6080125" y="4937125"/>
          <p14:tracePt t="137653" x="6086475" y="4926013"/>
          <p14:tracePt t="137669" x="6092825" y="4908550"/>
          <p14:tracePt t="137669" x="6092825" y="4892675"/>
          <p14:tracePt t="137686" x="6103938" y="4846638"/>
          <p14:tracePt t="137703" x="6115050" y="4789488"/>
          <p14:tracePt t="137720" x="6121400" y="4708525"/>
          <p14:tracePt t="137736" x="6132513" y="4600575"/>
          <p14:tracePt t="137753" x="6132513" y="4468813"/>
          <p14:tracePt t="137769" x="6137275" y="4325938"/>
          <p14:tracePt t="137786" x="6137275" y="4165600"/>
          <p14:tracePt t="137803" x="6126163" y="3983038"/>
          <p14:tracePt t="137819" x="6103938" y="3835400"/>
          <p14:tracePt t="137836" x="6092825" y="3697288"/>
          <p14:tracePt t="137853" x="6086475" y="3606800"/>
          <p14:tracePt t="137869" x="6086475" y="3565525"/>
          <p14:tracePt t="137886" x="6086475" y="3549650"/>
          <p14:tracePt t="138006" x="6086475" y="3543300"/>
          <p14:tracePt t="138038" x="6086475" y="3536950"/>
          <p14:tracePt t="138390" x="6080125" y="3536950"/>
          <p14:tracePt t="138590" x="6080125" y="3532188"/>
          <p14:tracePt t="138598" x="6080125" y="3525838"/>
          <p14:tracePt t="138609" x="6080125" y="3521075"/>
          <p14:tracePt t="138619" x="6075363" y="3521075"/>
          <p14:tracePt t="138636" x="6064250" y="3503613"/>
          <p14:tracePt t="138653" x="6046788" y="3492500"/>
          <p14:tracePt t="138669" x="6035675" y="3492500"/>
          <p14:tracePt t="138686" x="6011863" y="3492500"/>
          <p14:tracePt t="138702" x="5983288" y="3497263"/>
          <p14:tracePt t="138719" x="5937250" y="3532188"/>
          <p14:tracePt t="138736" x="5868988" y="3571875"/>
          <p14:tracePt t="138752" x="5772150" y="3622675"/>
          <p14:tracePt t="138769" x="5651500" y="3697288"/>
          <p14:tracePt t="138786" x="5526088" y="3783013"/>
          <p14:tracePt t="138803" x="5394325" y="3879850"/>
          <p14:tracePt t="138819" x="5264150" y="3989388"/>
          <p14:tracePt t="138836" x="5154613" y="4092575"/>
          <p14:tracePt t="138853" x="5057775" y="4200525"/>
          <p14:tracePt t="138869" x="4994275" y="4279900"/>
          <p14:tracePt t="138886" x="4954588" y="4378325"/>
          <p14:tracePt t="138903" x="4932363" y="4422775"/>
          <p14:tracePt t="138919" x="4921250" y="4457700"/>
          <p14:tracePt t="138936" x="4908550" y="4503738"/>
          <p14:tracePt t="138952" x="4903788" y="4549775"/>
          <p14:tracePt t="138969" x="4903788" y="4589463"/>
          <p14:tracePt t="138986" x="4903788" y="4622800"/>
          <p14:tracePt t="139003" x="4903788" y="4651375"/>
          <p14:tracePt t="139019" x="4903788" y="4679950"/>
          <p14:tracePt t="139036" x="4908550" y="4692650"/>
          <p14:tracePt t="139053" x="4908550" y="4703763"/>
          <p14:tracePt t="139070" x="4914900" y="4708525"/>
          <p14:tracePt t="139086" x="4914900" y="4721225"/>
          <p14:tracePt t="139102" x="4914900" y="4725988"/>
          <p14:tracePt t="139119" x="4914900" y="4737100"/>
          <p14:tracePt t="139136" x="4914900" y="4743450"/>
          <p14:tracePt t="139153" x="4914900" y="4754563"/>
          <p14:tracePt t="139169" x="4914900" y="4760913"/>
          <p14:tracePt t="139406" x="4921250" y="4760913"/>
          <p14:tracePt t="139419" x="4932363" y="4760913"/>
          <p14:tracePt t="139422" x="4978400" y="4760913"/>
          <p14:tracePt t="139436" x="5040313" y="4760913"/>
          <p14:tracePt t="139453" x="5143500" y="4760913"/>
          <p14:tracePt t="139469" x="5251450" y="4765675"/>
          <p14:tracePt t="139486" x="5464175" y="4772025"/>
          <p14:tracePt t="139503" x="5607050" y="4789488"/>
          <p14:tracePt t="139519" x="5754688" y="4794250"/>
          <p14:tracePt t="139536" x="5897563" y="4800600"/>
          <p14:tracePt t="139553" x="6046788" y="4806950"/>
          <p14:tracePt t="139570" x="6189663" y="4811713"/>
          <p14:tracePt t="139586" x="6321425" y="4818063"/>
          <p14:tracePt t="139603" x="6446838" y="4822825"/>
          <p14:tracePt t="139619" x="6572250" y="4822825"/>
          <p14:tracePt t="139636" x="6680200" y="4829175"/>
          <p14:tracePt t="139653" x="6789738" y="4840288"/>
          <p14:tracePt t="139669" x="6892925" y="4840288"/>
          <p14:tracePt t="139686" x="7023100" y="4846638"/>
          <p14:tracePt t="139703" x="7121525" y="4846638"/>
          <p14:tracePt t="139719" x="7207250" y="4851400"/>
          <p14:tracePt t="139736" x="7304088" y="4857750"/>
          <p14:tracePt t="139753" x="7389813" y="4857750"/>
          <p14:tracePt t="139769" x="7475538" y="4857750"/>
          <p14:tracePt t="139786" x="7566025" y="4857750"/>
          <p14:tracePt t="139803" x="7664450" y="4857750"/>
          <p14:tracePt t="139819" x="7754938" y="4857750"/>
          <p14:tracePt t="139836" x="7835900" y="4857750"/>
          <p14:tracePt t="139853" x="7921625" y="4857750"/>
          <p14:tracePt t="139870" x="7983538" y="4857750"/>
          <p14:tracePt t="139886" x="8069263" y="4857750"/>
          <p14:tracePt t="139903" x="8121650" y="4857750"/>
          <p14:tracePt t="139919" x="8161338" y="4857750"/>
          <p14:tracePt t="139936" x="8183563" y="4857750"/>
          <p14:tracePt t="139953" x="8207375" y="4857750"/>
          <p14:tracePt t="139970" x="8212138" y="4857750"/>
          <p14:tracePt t="140078" x="8218488" y="4857750"/>
          <p14:tracePt t="140094" x="8223250" y="4857750"/>
          <p14:tracePt t="140110" x="8229600" y="4857750"/>
          <p14:tracePt t="140119" x="8235950" y="4857750"/>
          <p14:tracePt t="140127" x="8240713" y="4857750"/>
          <p14:tracePt t="140136" x="8251825" y="4857750"/>
          <p14:tracePt t="140153" x="8264525" y="4857750"/>
          <p14:tracePt t="140169" x="8269288" y="4857750"/>
          <p14:tracePt t="140186" x="8280400" y="4857750"/>
          <p14:tracePt t="140222" x="8286750" y="4857750"/>
          <p14:tracePt t="140366" x="8286750" y="4851400"/>
          <p14:tracePt t="140726" x="8275638" y="4851400"/>
          <p14:tracePt t="140734" x="8258175" y="4851400"/>
          <p14:tracePt t="140742" x="8229600" y="4864100"/>
          <p14:tracePt t="140752" x="8194675" y="4868863"/>
          <p14:tracePt t="140769" x="8161338" y="4886325"/>
          <p14:tracePt t="140786" x="8086725" y="4903788"/>
          <p14:tracePt t="140802" x="8029575" y="4921250"/>
          <p14:tracePt t="140819" x="7961313" y="4937125"/>
          <p14:tracePt t="140836" x="7904163" y="4949825"/>
          <p14:tracePt t="140852" x="7835900" y="4965700"/>
          <p14:tracePt t="140869" x="7778750" y="4978400"/>
          <p14:tracePt t="140886" x="7708900" y="4983163"/>
          <p14:tracePt t="140902" x="7669213" y="4989513"/>
          <p14:tracePt t="140919" x="7629525" y="4989513"/>
          <p14:tracePt t="140936" x="7578725" y="4989513"/>
          <p14:tracePt t="140953" x="7532688" y="4989513"/>
          <p14:tracePt t="140969" x="7493000" y="4989513"/>
          <p14:tracePt t="140986" x="7440613" y="4983163"/>
          <p14:tracePt t="141002" x="7400925" y="4978400"/>
          <p14:tracePt t="141019" x="7361238" y="4978400"/>
          <p14:tracePt t="141036" x="7321550" y="4972050"/>
          <p14:tracePt t="141053" x="7286625" y="4972050"/>
          <p14:tracePt t="141069" x="7258050" y="4972050"/>
          <p14:tracePt t="141086" x="7240588" y="4972050"/>
          <p14:tracePt t="141103" x="7229475" y="4972050"/>
          <p14:tracePt t="141119" x="7218363" y="4972050"/>
          <p14:tracePt t="141136" x="7212013" y="4972050"/>
          <p14:tracePt t="141153" x="7200900" y="4972050"/>
          <p14:tracePt t="141169" x="7183438" y="4972050"/>
          <p14:tracePt t="141186" x="7172325" y="4972050"/>
          <p14:tracePt t="141203" x="7150100" y="4972050"/>
          <p14:tracePt t="141219" x="7121525" y="4972050"/>
          <p14:tracePt t="141236" x="7092950" y="4972050"/>
          <p14:tracePt t="141253" x="7040563" y="4972050"/>
          <p14:tracePt t="141269" x="6994525" y="4965700"/>
          <p14:tracePt t="141269" x="6961188" y="4965700"/>
          <p14:tracePt t="141286" x="6897688" y="4965700"/>
          <p14:tracePt t="141302" x="6823075" y="4960938"/>
          <p14:tracePt t="141319" x="6772275" y="4960938"/>
          <p14:tracePt t="141336" x="6721475" y="4960938"/>
          <p14:tracePt t="141353" x="6675438" y="4960938"/>
          <p14:tracePt t="141369" x="6629400" y="4960938"/>
          <p14:tracePt t="141386" x="6589713" y="4960938"/>
          <p14:tracePt t="141403" x="6543675" y="4954588"/>
          <p14:tracePt t="141419" x="6480175" y="4943475"/>
          <p14:tracePt t="141436" x="6423025" y="4926013"/>
          <p14:tracePt t="141452" x="6378575" y="4903788"/>
          <p14:tracePt t="141469" x="6354763" y="4892675"/>
          <p14:tracePt t="141486" x="6321425" y="4868863"/>
          <p14:tracePt t="141502" x="6315075" y="4857750"/>
          <p14:tracePt t="141519" x="6315075" y="4851400"/>
          <p14:tracePt t="141536" x="6315075" y="4840288"/>
          <p14:tracePt t="141552" x="6315075" y="4835525"/>
          <p14:tracePt t="141569" x="6315075" y="4822825"/>
          <p14:tracePt t="141586" x="6315075" y="4811713"/>
          <p14:tracePt t="141603" x="6308725" y="4794250"/>
          <p14:tracePt t="141619" x="6303963" y="4783138"/>
          <p14:tracePt t="141636" x="6303963" y="4772025"/>
          <p14:tracePt t="141652" x="6286500" y="4743450"/>
          <p14:tracePt t="141669" x="6280150" y="4721225"/>
          <p14:tracePt t="141686" x="6264275" y="4668838"/>
          <p14:tracePt t="141702" x="6264275" y="4629150"/>
          <p14:tracePt t="141719" x="6264275" y="4594225"/>
          <p14:tracePt t="141736" x="6257925" y="4549775"/>
          <p14:tracePt t="141752" x="6251575" y="4508500"/>
          <p14:tracePt t="141769" x="6246813" y="4468813"/>
          <p14:tracePt t="141786" x="6240463" y="4422775"/>
          <p14:tracePt t="141802" x="6240463" y="4383088"/>
          <p14:tracePt t="141819" x="6235700" y="4343400"/>
          <p14:tracePt t="141836" x="6229350" y="4303713"/>
          <p14:tracePt t="141853" x="6229350" y="4275138"/>
          <p14:tracePt t="141869" x="6229350" y="4251325"/>
          <p14:tracePt t="141886" x="6229350" y="4222750"/>
          <p14:tracePt t="141902" x="6229350" y="4206875"/>
          <p14:tracePt t="141919" x="6229350" y="4200525"/>
          <p14:tracePt t="141936" x="6229350" y="4189413"/>
          <p14:tracePt t="141952" x="6229350" y="4183063"/>
          <p14:tracePt t="141969" x="6229350" y="4171950"/>
          <p14:tracePt t="141986" x="6229350" y="4165600"/>
          <p14:tracePt t="142002" x="6229350" y="4154488"/>
          <p14:tracePt t="142019" x="6229350" y="4149725"/>
          <p14:tracePt t="142036" x="6229350" y="4137025"/>
          <p14:tracePt t="142052" x="6229350" y="4132263"/>
          <p14:tracePt t="142069" x="6229350" y="4125913"/>
          <p14:tracePt t="142086" x="6229350" y="4114800"/>
          <p14:tracePt t="142102" x="6229350" y="4108450"/>
          <p14:tracePt t="142119" x="6229350" y="4097338"/>
          <p14:tracePt t="142238" x="6229350" y="4092575"/>
          <p14:tracePt t="142270" x="6223000" y="4092575"/>
          <p14:tracePt t="142294" x="6223000" y="4086225"/>
          <p14:tracePt t="142326" x="6223000" y="4079875"/>
          <p14:tracePt t="14488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Substation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2113757"/>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8686"/>
    </mc:Choice>
    <mc:Fallback xmlns="">
      <p:transition spd="slow" advTm="198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679" x="1125538" y="2092325"/>
          <p14:tracePt t="7953" x="1136650" y="2092325"/>
          <p14:tracePt t="7971" x="1165225" y="2092325"/>
          <p14:tracePt t="7977" x="1206500" y="2092325"/>
          <p14:tracePt t="7987" x="1263650" y="2092325"/>
          <p14:tracePt t="8020" x="1325563" y="2092325"/>
          <p14:tracePt t="8025" x="1393825" y="2085975"/>
          <p14:tracePt t="8041" x="1446213" y="2085975"/>
          <p14:tracePt t="8054" x="1485900" y="2085975"/>
          <p14:tracePt t="8071" x="1514475" y="2085975"/>
          <p14:tracePt t="8087" x="1536700" y="2085975"/>
          <p14:tracePt t="8104" x="1560513" y="2085975"/>
          <p14:tracePt t="8121" x="1577975" y="2085975"/>
          <p14:tracePt t="8137" x="1589088" y="2085975"/>
          <p14:tracePt t="9129" x="1593850" y="2085975"/>
          <p14:tracePt t="9137" x="1639888" y="2085975"/>
          <p14:tracePt t="9154" x="1725613" y="2085975"/>
          <p14:tracePt t="9170" x="1793875" y="2085975"/>
          <p14:tracePt t="9187" x="1892300" y="2085975"/>
          <p14:tracePt t="9204" x="2006600" y="2085975"/>
          <p14:tracePt t="9220" x="2114550" y="2085975"/>
          <p14:tracePt t="9237" x="2211388" y="2085975"/>
          <p14:tracePt t="9254" x="2286000" y="2085975"/>
          <p14:tracePt t="9271" x="2325688" y="2085975"/>
          <p14:tracePt t="9287" x="2332038" y="2085975"/>
          <p14:tracePt t="9644" x="0" y="0"/>
        </p14:tracePtLst>
        <p14:tracePtLst>
          <p14:tracePt t="27483" x="1365250" y="2600325"/>
          <p14:tracePt t="27738" x="1371600" y="2600325"/>
          <p14:tracePt t="27746" x="1400175" y="2600325"/>
          <p14:tracePt t="27754" x="1435100" y="2600325"/>
          <p14:tracePt t="27770" x="1474788" y="2593975"/>
          <p14:tracePt t="27788" x="1531938" y="2593975"/>
          <p14:tracePt t="27804" x="1589088" y="2593975"/>
          <p14:tracePt t="27821" x="1651000" y="2593975"/>
          <p14:tracePt t="27837" x="1725613" y="2600325"/>
          <p14:tracePt t="27854" x="1789113" y="2611438"/>
          <p14:tracePt t="27870" x="1863725" y="2611438"/>
          <p14:tracePt t="27888" x="1925638" y="2617788"/>
          <p14:tracePt t="27904" x="1971675" y="2617788"/>
          <p14:tracePt t="27921" x="2011363" y="2622550"/>
          <p14:tracePt t="27937" x="2057400" y="2628900"/>
          <p14:tracePt t="27954" x="2079625" y="2628900"/>
          <p14:tracePt t="27970" x="2097088" y="2628900"/>
          <p14:tracePt t="27987" x="2125663" y="2628900"/>
          <p14:tracePt t="28004" x="2154238" y="2628900"/>
          <p14:tracePt t="28020" x="2182813" y="2635250"/>
          <p14:tracePt t="28037" x="2211388" y="2635250"/>
          <p14:tracePt t="28054" x="2228850" y="2635250"/>
          <p14:tracePt t="28070" x="2246313" y="2635250"/>
          <p14:tracePt t="28087" x="2251075" y="2635250"/>
          <p14:tracePt t="28104" x="2257425" y="2635250"/>
          <p14:tracePt t="28744" x="0" y="0"/>
        </p14:tracePtLst>
        <p14:tracePtLst>
          <p14:tracePt t="54801" x="1149350" y="3532188"/>
          <p14:tracePt t="55002" x="1154113" y="3532188"/>
          <p14:tracePt t="55021" x="1154113" y="3525838"/>
          <p14:tracePt t="55026" x="1171575" y="3525838"/>
          <p14:tracePt t="55042" x="1189038" y="3525838"/>
          <p14:tracePt t="55058" x="1222375" y="3525838"/>
          <p14:tracePt t="55074" x="1263650" y="3525838"/>
          <p14:tracePt t="55090" x="1303338" y="3532188"/>
          <p14:tracePt t="55106" x="1343025" y="3532188"/>
          <p14:tracePt t="55122" x="1382713" y="3532188"/>
          <p14:tracePt t="55137" x="1422400" y="3532188"/>
          <p14:tracePt t="55154" x="1474788" y="3536950"/>
          <p14:tracePt t="55171" x="1497013" y="3536950"/>
          <p14:tracePt t="55187" x="1520825" y="3536950"/>
          <p14:tracePt t="55204" x="1536700" y="3543300"/>
          <p14:tracePt t="55220" x="1554163" y="3543300"/>
          <p14:tracePt t="55237" x="1571625" y="3543300"/>
          <p14:tracePt t="55254" x="1593850" y="3543300"/>
          <p14:tracePt t="55270" x="1622425" y="3543300"/>
          <p14:tracePt t="55287" x="1657350" y="3543300"/>
          <p14:tracePt t="55304" x="1703388" y="3543300"/>
          <p14:tracePt t="55320" x="1743075" y="3543300"/>
          <p14:tracePt t="55337" x="1793875" y="3543300"/>
          <p14:tracePt t="55354" x="1885950" y="3549650"/>
          <p14:tracePt t="55371" x="1954213" y="3554413"/>
          <p14:tracePt t="55387" x="2006600" y="3554413"/>
          <p14:tracePt t="55404" x="2057400" y="3560763"/>
          <p14:tracePt t="55420" x="2092325" y="3560763"/>
          <p14:tracePt t="55437" x="2114550" y="3560763"/>
          <p14:tracePt t="55454" x="2120900" y="3560763"/>
          <p14:tracePt t="57074" x="0" y="0"/>
        </p14:tracePtLst>
        <p14:tracePtLst>
          <p14:tracePt t="69569" x="1314450" y="4268788"/>
          <p14:tracePt t="69866" x="1320800" y="4268788"/>
          <p14:tracePt t="69874" x="1343025" y="4268788"/>
          <p14:tracePt t="69887" x="1365250" y="4275138"/>
          <p14:tracePt t="69904" x="1406525" y="4275138"/>
          <p14:tracePt t="69920" x="1457325" y="4275138"/>
          <p14:tracePt t="69937" x="1497013" y="4275138"/>
          <p14:tracePt t="69954" x="1554163" y="4275138"/>
          <p14:tracePt t="69970" x="1582738" y="4275138"/>
          <p14:tracePt t="69987" x="1611313" y="4275138"/>
          <p14:tracePt t="70004" x="1635125" y="4275138"/>
          <p14:tracePt t="70020" x="1663700" y="4275138"/>
          <p14:tracePt t="70037" x="1685925" y="4275138"/>
          <p14:tracePt t="70054" x="1714500" y="4275138"/>
          <p14:tracePt t="70070" x="1736725" y="4275138"/>
          <p14:tracePt t="70087" x="1754188" y="4275138"/>
          <p14:tracePt t="70104" x="1771650" y="4275138"/>
          <p14:tracePt t="70120" x="1782763" y="4275138"/>
          <p14:tracePt t="70137" x="1789113" y="4275138"/>
          <p14:tracePt t="70994" x="0" y="0"/>
        </p14:tracePtLst>
        <p14:tracePtLst>
          <p14:tracePt t="90538" x="1617663" y="5086350"/>
          <p14:tracePt t="90539" x="1611313" y="5086350"/>
          <p14:tracePt t="90586" x="1611313" y="5080000"/>
          <p14:tracePt t="90802" x="1617663" y="5080000"/>
          <p14:tracePt t="90806" x="1639888" y="5080000"/>
          <p14:tracePt t="90820" x="1663700" y="5080000"/>
          <p14:tracePt t="90837" x="1708150" y="5080000"/>
          <p14:tracePt t="90853" x="1760538" y="5080000"/>
          <p14:tracePt t="90870" x="1806575" y="5080000"/>
          <p14:tracePt t="90886" x="1863725" y="5080000"/>
          <p14:tracePt t="90903" x="1903413" y="5080000"/>
          <p14:tracePt t="90920" x="1949450" y="5080000"/>
          <p14:tracePt t="90936" x="1982788" y="5080000"/>
          <p14:tracePt t="90953" x="2006600" y="5080000"/>
          <p14:tracePt t="90970" x="2022475" y="5080000"/>
          <p14:tracePt t="90987" x="2028825" y="5080000"/>
          <p14:tracePt t="91114" x="2035175" y="5080000"/>
          <p14:tracePt t="92162" x="0" y="0"/>
        </p14:tracePtLst>
        <p14:tracePtLst>
          <p14:tracePt t="125027" x="1246188" y="6172200"/>
          <p14:tracePt t="125211" x="1250950" y="6172200"/>
          <p14:tracePt t="125212" x="1257300" y="6165850"/>
          <p14:tracePt t="125218" x="1268413" y="6165850"/>
          <p14:tracePt t="125235" x="1296988" y="6161088"/>
          <p14:tracePt t="125252" x="1331913" y="6154738"/>
          <p14:tracePt t="125268" x="1377950" y="6154738"/>
          <p14:tracePt t="125285" x="1435100" y="6154738"/>
          <p14:tracePt t="125302" x="1492250" y="6154738"/>
          <p14:tracePt t="125318" x="1549400" y="6154738"/>
          <p14:tracePt t="125335" x="1589088" y="6154738"/>
          <p14:tracePt t="125352" x="1639888" y="6149975"/>
          <p14:tracePt t="125368" x="1679575" y="6149975"/>
          <p14:tracePt t="125368" x="1697038" y="6149975"/>
          <p14:tracePt t="125386" x="1743075" y="6143625"/>
          <p14:tracePt t="125402" x="1793875" y="6143625"/>
          <p14:tracePt t="125418" x="1839913" y="6143625"/>
          <p14:tracePt t="125435" x="1892300" y="6137275"/>
          <p14:tracePt t="125452" x="1949450" y="6137275"/>
          <p14:tracePt t="125468" x="2006600" y="6132513"/>
          <p14:tracePt t="125485" x="2046288" y="6126163"/>
          <p14:tracePt t="125502" x="2079625" y="6126163"/>
          <p14:tracePt t="125518" x="2114550" y="6121400"/>
          <p14:tracePt t="125536" x="2136775" y="6121400"/>
          <p14:tracePt t="125552" x="2149475" y="6121400"/>
          <p14:tracePt t="125569" x="2154238" y="6121400"/>
          <p14:tracePt t="126369" x="0" y="0"/>
        </p14:tracePtLst>
        <p14:tracePtLst>
          <p14:tracePt t="165058" x="628650" y="1960563"/>
          <p14:tracePt t="167499" x="635000" y="1960563"/>
          <p14:tracePt t="173187" x="635000" y="1965325"/>
          <p14:tracePt t="173189" x="635000" y="1971675"/>
          <p14:tracePt t="173202" x="635000" y="1978025"/>
          <p14:tracePt t="173219" x="635000" y="1989138"/>
          <p14:tracePt t="173235" x="635000" y="1993900"/>
          <p14:tracePt t="173252" x="635000" y="2006600"/>
          <p14:tracePt t="173269" x="635000" y="2017713"/>
          <p14:tracePt t="173285" x="639763" y="2035175"/>
          <p14:tracePt t="173302" x="650875" y="2051050"/>
          <p14:tracePt t="173319" x="657225" y="2068513"/>
          <p14:tracePt t="173336" x="663575" y="2092325"/>
          <p14:tracePt t="173352" x="674688" y="2114550"/>
          <p14:tracePt t="173369" x="679450" y="2149475"/>
          <p14:tracePt t="173385" x="692150" y="2182813"/>
          <p14:tracePt t="173385" x="692150" y="2200275"/>
          <p14:tracePt t="173403" x="703263" y="2235200"/>
          <p14:tracePt t="173419" x="714375" y="2263775"/>
          <p14:tracePt t="173435" x="720725" y="2292350"/>
          <p14:tracePt t="173452" x="725488" y="2320925"/>
          <p14:tracePt t="173469" x="731838" y="2354263"/>
          <p14:tracePt t="173485" x="731838" y="2389188"/>
          <p14:tracePt t="173502" x="736600" y="2422525"/>
          <p14:tracePt t="173519" x="742950" y="2468563"/>
          <p14:tracePt t="173535" x="749300" y="2508250"/>
          <p14:tracePt t="173553" x="749300" y="2554288"/>
          <p14:tracePt t="173569" x="754063" y="2600325"/>
          <p14:tracePt t="173586" x="760413" y="2646363"/>
          <p14:tracePt t="173602" x="760413" y="2720975"/>
          <p14:tracePt t="173620" x="765175" y="2771775"/>
          <p14:tracePt t="173635" x="765175" y="2817813"/>
          <p14:tracePt t="173653" x="771525" y="2874963"/>
          <p14:tracePt t="173669" x="771525" y="2921000"/>
          <p14:tracePt t="173686" x="771525" y="2982913"/>
          <p14:tracePt t="173702" x="771525" y="3051175"/>
          <p14:tracePt t="173719" x="771525" y="3121025"/>
          <p14:tracePt t="173735" x="765175" y="3200400"/>
          <p14:tracePt t="173753" x="765175" y="3279775"/>
          <p14:tracePt t="173769" x="760413" y="3360738"/>
          <p14:tracePt t="173786" x="754063" y="3446463"/>
          <p14:tracePt t="173802" x="749300" y="3582988"/>
          <p14:tracePt t="173820" x="742950" y="3668713"/>
          <p14:tracePt t="173836" x="736600" y="3754438"/>
          <p14:tracePt t="173853" x="736600" y="3835400"/>
          <p14:tracePt t="173869" x="736600" y="3914775"/>
          <p14:tracePt t="173886" x="736600" y="3989388"/>
          <p14:tracePt t="173902" x="736600" y="4064000"/>
          <p14:tracePt t="173919" x="736600" y="4125913"/>
          <p14:tracePt t="173935" x="736600" y="4189413"/>
          <p14:tracePt t="173953" x="736600" y="4246563"/>
          <p14:tracePt t="173969" x="736600" y="4314825"/>
          <p14:tracePt t="173986" x="736600" y="4389438"/>
          <p14:tracePt t="174002" x="731838" y="4492625"/>
          <p14:tracePt t="174020" x="731838" y="4560888"/>
          <p14:tracePt t="174035" x="731838" y="4635500"/>
          <p14:tracePt t="174053" x="731838" y="4697413"/>
          <p14:tracePt t="174069" x="731838" y="4760913"/>
          <p14:tracePt t="174086" x="731838" y="4829175"/>
          <p14:tracePt t="174102" x="731838" y="4903788"/>
          <p14:tracePt t="174119" x="731838" y="4983163"/>
          <p14:tracePt t="174135" x="731838" y="5051425"/>
          <p14:tracePt t="174153" x="731838" y="5126038"/>
          <p14:tracePt t="174169" x="731838" y="5194300"/>
          <p14:tracePt t="174186" x="725488" y="5268913"/>
          <p14:tracePt t="174202" x="720725" y="5378450"/>
          <p14:tracePt t="174219" x="714375" y="5451475"/>
          <p14:tracePt t="174235" x="714375" y="5532438"/>
          <p14:tracePt t="174253" x="714375" y="5600700"/>
          <p14:tracePt t="174269" x="714375" y="5680075"/>
          <p14:tracePt t="174286" x="708025" y="5761038"/>
          <p14:tracePt t="174302" x="703263" y="5835650"/>
          <p14:tracePt t="174319" x="696913" y="5892800"/>
          <p14:tracePt t="174335" x="696913" y="5937250"/>
          <p14:tracePt t="174353" x="692150" y="5978525"/>
          <p14:tracePt t="174369" x="692150" y="6007100"/>
          <p14:tracePt t="174386" x="692150" y="6029325"/>
          <p14:tracePt t="174403" x="685800" y="6035675"/>
          <p14:tracePt t="174770" x="685800" y="6029325"/>
          <p14:tracePt t="174810" x="692150" y="6029325"/>
          <p14:tracePt t="181299" x="692150" y="6022975"/>
          <p14:tracePt t="181308" x="692150" y="6011863"/>
          <p14:tracePt t="181319" x="692150" y="6007100"/>
          <p14:tracePt t="181336" x="692150" y="5994400"/>
          <p14:tracePt t="181353" x="692150" y="5989638"/>
          <p14:tracePt t="181369" x="692150" y="5978525"/>
          <p14:tracePt t="181386" x="692150" y="5972175"/>
          <p14:tracePt t="181402" x="692150" y="5961063"/>
          <p14:tracePt t="181420" x="692150" y="5954713"/>
          <p14:tracePt t="181476" x="692150" y="5949950"/>
          <p14:tracePt t="183937"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3250203"/>
      </p:ext>
    </p:extLst>
  </p:cSld>
  <p:clrMapOvr>
    <a:masterClrMapping/>
  </p:clrMapOvr>
  <mc:AlternateContent xmlns:mc="http://schemas.openxmlformats.org/markup-compatibility/2006" xmlns:p14="http://schemas.microsoft.com/office/powerpoint/2010/main">
    <mc:Choice Requires="p14">
      <p:transition spd="slow" p14:dur="2000" advTm="69307"/>
    </mc:Choice>
    <mc:Fallback xmlns="">
      <p:transition spd="slow" advTm="69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80772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a:t>
            </a:r>
            <a:r>
              <a:rPr lang="en-US" dirty="0"/>
              <a:t>Supervisory Control and Data Acquisition (SCADA</a:t>
            </a:r>
            <a:r>
              <a:rPr lang="en-US" dirty="0" smtClean="0"/>
              <a:t>)</a:t>
            </a:r>
          </a:p>
          <a:p>
            <a:pPr marL="0" indent="0">
              <a:spcAft>
                <a:spcPts val="1200"/>
              </a:spcAft>
              <a:buNone/>
            </a:pPr>
            <a:r>
              <a:rPr lang="en-US" dirty="0" smtClean="0"/>
              <a:t> </a:t>
            </a: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283"/>
    </mc:Choice>
    <mc:Fallback xmlns="">
      <p:transition spd="slow" advTm="42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9">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8685331"/>
      </p:ext>
    </p:extLst>
  </p:cSld>
  <p:clrMapOvr>
    <a:masterClrMapping/>
  </p:clrMapOvr>
  <mc:AlternateContent xmlns:mc="http://schemas.openxmlformats.org/markup-compatibility/2006" xmlns:p14="http://schemas.microsoft.com/office/powerpoint/2010/main">
    <mc:Choice Requires="p14">
      <p:transition spd="slow" p14:dur="2000" advTm="629770"/>
    </mc:Choice>
    <mc:Fallback xmlns="">
      <p:transition spd="slow" advTm="62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762" x="736600" y="3171825"/>
          <p14:tracePt t="9938" x="731838" y="3171825"/>
          <p14:tracePt t="10258" x="736600" y="3171825"/>
          <p14:tracePt t="10274" x="749300" y="3165475"/>
          <p14:tracePt t="10275" x="760413" y="3165475"/>
          <p14:tracePt t="10291" x="765175" y="3160713"/>
          <p14:tracePt t="10308" x="771525" y="3160713"/>
          <p14:tracePt t="10324" x="777875" y="3160713"/>
          <p14:tracePt t="10341" x="782638" y="3160713"/>
          <p14:tracePt t="10357" x="788988" y="3160713"/>
          <p14:tracePt t="10374" x="793750" y="3160713"/>
          <p14:tracePt t="10391" x="800100" y="3160713"/>
          <p14:tracePt t="10408" x="806450" y="3160713"/>
          <p14:tracePt t="10442" x="806450" y="3154363"/>
          <p14:tracePt t="10474" x="811213" y="3154363"/>
          <p14:tracePt t="10498" x="817563" y="3154363"/>
          <p14:tracePt t="10522" x="817563" y="3149600"/>
          <p14:tracePt t="10533" x="822325" y="3149600"/>
          <p14:tracePt t="10541" x="828675" y="3149600"/>
          <p14:tracePt t="10557" x="835025" y="3149600"/>
          <p14:tracePt t="10574" x="839788" y="3149600"/>
          <p14:tracePt t="10591" x="846138" y="3149600"/>
          <p14:tracePt t="10608" x="857250" y="3149600"/>
          <p14:tracePt t="10642" x="863600" y="3154363"/>
          <p14:tracePt t="10658" x="868363" y="3160713"/>
          <p14:tracePt t="10978" x="868363" y="3165475"/>
          <p14:tracePt t="10986" x="863600" y="3165475"/>
          <p14:tracePt t="10994" x="839788" y="3165475"/>
          <p14:tracePt t="11007" x="839788" y="3160713"/>
          <p14:tracePt t="11050" x="839788" y="3154363"/>
          <p14:tracePt t="11130" x="846138" y="3154363"/>
          <p14:tracePt t="11146" x="850900" y="3149600"/>
          <p14:tracePt t="11154" x="857250" y="3149600"/>
          <p14:tracePt t="11162" x="868363" y="3143250"/>
          <p14:tracePt t="11174" x="896938" y="3136900"/>
          <p14:tracePt t="11191" x="942975" y="3136900"/>
          <p14:tracePt t="11208" x="1000125" y="3136900"/>
          <p14:tracePt t="11224" x="1057275" y="3132138"/>
          <p14:tracePt t="11241" x="1114425" y="3125788"/>
          <p14:tracePt t="11257" x="1193800" y="3125788"/>
          <p14:tracePt t="11275" x="1228725" y="3125788"/>
          <p14:tracePt t="11291" x="1257300" y="3125788"/>
          <p14:tracePt t="11307" x="1285875" y="3132138"/>
          <p14:tracePt t="11324" x="1303338" y="3136900"/>
          <p14:tracePt t="11341" x="1325563" y="3136900"/>
          <p14:tracePt t="11357" x="1336675" y="3136900"/>
          <p14:tracePt t="11374" x="1343025" y="3136900"/>
          <p14:tracePt t="11391" x="1354138" y="3136900"/>
          <p14:tracePt t="11408" x="1360488" y="3136900"/>
          <p14:tracePt t="11424" x="1371600" y="3136900"/>
          <p14:tracePt t="11441" x="1389063" y="3136900"/>
          <p14:tracePt t="11457" x="1428750" y="3136900"/>
          <p14:tracePt t="11475" x="1446213" y="3136900"/>
          <p14:tracePt t="11491" x="1468438" y="3136900"/>
          <p14:tracePt t="11507" x="1485900" y="3136900"/>
          <p14:tracePt t="11524" x="1497013" y="3136900"/>
          <p14:tracePt t="11690" x="1492250" y="3143250"/>
          <p14:tracePt t="11692" x="1479550" y="3143250"/>
          <p14:tracePt t="11850" x="1485900" y="3143250"/>
          <p14:tracePt t="11962" x="1492250" y="3143250"/>
          <p14:tracePt t="12042" x="1497013" y="3143250"/>
          <p14:tracePt t="12044" x="1508125" y="3143250"/>
          <p14:tracePt t="12058" x="1531938" y="3143250"/>
          <p14:tracePt t="12074" x="1554163" y="3143250"/>
          <p14:tracePt t="12091" x="1589088" y="3143250"/>
          <p14:tracePt t="12107" x="1622425" y="3143250"/>
          <p14:tracePt t="12124" x="1651000" y="3143250"/>
          <p14:tracePt t="12140" x="1685925" y="3143250"/>
          <p14:tracePt t="12158" x="1720850" y="3136900"/>
          <p14:tracePt t="12174" x="1754188" y="3136900"/>
          <p14:tracePt t="12191" x="1789113" y="3136900"/>
          <p14:tracePt t="12207" x="1822450" y="3136900"/>
          <p14:tracePt t="12224" x="1851025" y="3136900"/>
          <p14:tracePt t="12240" x="1874838" y="3136900"/>
          <p14:tracePt t="12258" x="1879600" y="3132138"/>
          <p14:tracePt t="12482" x="1885950" y="3132138"/>
          <p14:tracePt t="12498" x="1897063" y="3132138"/>
          <p14:tracePt t="12506" x="1914525" y="3143250"/>
          <p14:tracePt t="12525" x="1925638" y="3154363"/>
          <p14:tracePt t="12540" x="1943100" y="3160713"/>
          <p14:tracePt t="12558" x="1949450" y="3165475"/>
          <p14:tracePt t="12574" x="1954213" y="3171825"/>
          <p14:tracePt t="12591" x="1960563" y="3178175"/>
          <p14:tracePt t="12634" x="1960563" y="3182938"/>
          <p14:tracePt t="12642" x="1960563" y="3189288"/>
          <p14:tracePt t="12658" x="1960563" y="3194050"/>
          <p14:tracePt t="12674" x="1960563" y="3200400"/>
          <p14:tracePt t="12674" x="1960563" y="3211513"/>
          <p14:tracePt t="12691" x="1960563" y="3222625"/>
          <p14:tracePt t="12707" x="1960563" y="3240088"/>
          <p14:tracePt t="12725" x="1960563" y="3257550"/>
          <p14:tracePt t="12740" x="1960563" y="3268663"/>
          <p14:tracePt t="12758" x="1960563" y="3286125"/>
          <p14:tracePt t="12774" x="1960563" y="3303588"/>
          <p14:tracePt t="12791" x="1960563" y="3308350"/>
          <p14:tracePt t="12807" x="1960563" y="3321050"/>
          <p14:tracePt t="12824" x="1960563" y="3325813"/>
          <p14:tracePt t="12840" x="1960563" y="3336925"/>
          <p14:tracePt t="12858" x="1960563" y="3343275"/>
          <p14:tracePt t="12874" x="1960563" y="3349625"/>
          <p14:tracePt t="12891" x="1960563" y="3360738"/>
          <p14:tracePt t="12907" x="1960563" y="3365500"/>
          <p14:tracePt t="12924" x="1960563" y="3378200"/>
          <p14:tracePt t="12941" x="1965325" y="3382963"/>
          <p14:tracePt t="12957" x="1965325" y="3389313"/>
          <p14:tracePt t="12994" x="1965325" y="3394075"/>
          <p14:tracePt t="12994" x="1965325" y="3400425"/>
          <p14:tracePt t="13007" x="1971675" y="3400425"/>
          <p14:tracePt t="13024" x="1971675" y="3406775"/>
          <p14:tracePt t="13040" x="1971675" y="3417888"/>
          <p14:tracePt t="13058" x="1971675" y="3429000"/>
          <p14:tracePt t="13074" x="1978025" y="3435350"/>
          <p14:tracePt t="13434" x="1978025" y="3440113"/>
          <p14:tracePt t="13450" x="1978025" y="3446463"/>
          <p14:tracePt t="13458" x="1982788" y="3451225"/>
          <p14:tracePt t="16465" x="1989138" y="3451225"/>
          <p14:tracePt t="16498" x="1989138" y="3446463"/>
          <p14:tracePt t="16514" x="1989138" y="3440113"/>
          <p14:tracePt t="16530" x="1989138" y="3435350"/>
          <p14:tracePt t="16538" x="1989138" y="3422650"/>
          <p14:tracePt t="16543" x="1989138" y="3400425"/>
          <p14:tracePt t="16557" x="1982788" y="3371850"/>
          <p14:tracePt t="16574" x="1978025" y="3336925"/>
          <p14:tracePt t="16590" x="1971675" y="3297238"/>
          <p14:tracePt t="16607" x="1965325" y="3268663"/>
          <p14:tracePt t="16624" x="1960563" y="3246438"/>
          <p14:tracePt t="16640" x="1960563" y="3217863"/>
          <p14:tracePt t="16640" x="1960563" y="3206750"/>
          <p14:tracePt t="16658" x="1960563" y="3194050"/>
          <p14:tracePt t="16674" x="1960563" y="3182938"/>
          <p14:tracePt t="16690" x="1960563" y="3171825"/>
          <p14:tracePt t="16707" x="1960563" y="3160713"/>
          <p14:tracePt t="16724" x="1960563" y="3149600"/>
          <p14:tracePt t="16740" x="1960563" y="3132138"/>
          <p14:tracePt t="16757" x="1960563" y="3121025"/>
          <p14:tracePt t="16773" x="1954213" y="3103563"/>
          <p14:tracePt t="16790" x="1954213" y="3092450"/>
          <p14:tracePt t="16807" x="1949450" y="3079750"/>
          <p14:tracePt t="16824" x="1949450" y="3068638"/>
          <p14:tracePt t="16841" x="1943100" y="3063875"/>
          <p14:tracePt t="16857" x="1943100" y="3057525"/>
          <p14:tracePt t="16874" x="1936750" y="3057525"/>
          <p14:tracePt t="16930" x="1931988" y="3057525"/>
          <p14:tracePt t="16939" x="1914525" y="3068638"/>
          <p14:tracePt t="16957" x="1897063" y="3079750"/>
          <p14:tracePt t="16974" x="1874838" y="3092450"/>
          <p14:tracePt t="16991" x="1863725" y="3097213"/>
          <p14:tracePt t="17007" x="1851025" y="3103563"/>
          <p14:tracePt t="17023" x="1846263" y="3103563"/>
          <p14:tracePt t="17058" x="1839913" y="3103563"/>
          <p14:tracePt t="17058" x="1839913" y="3108325"/>
          <p14:tracePt t="17074" x="1835150" y="3108325"/>
          <p14:tracePt t="17090" x="1828800" y="3108325"/>
          <p14:tracePt t="17226" x="1835150" y="3108325"/>
          <p14:tracePt t="17250" x="1839913" y="3108325"/>
          <p14:tracePt t="17257" x="1851025" y="3108325"/>
          <p14:tracePt t="17274" x="1863725" y="3108325"/>
          <p14:tracePt t="17290" x="1868488" y="3108325"/>
          <p14:tracePt t="17338" x="1874838" y="3108325"/>
          <p14:tracePt t="17354" x="1879600" y="3108325"/>
          <p14:tracePt t="17367" x="1892300" y="3103563"/>
          <p14:tracePt t="17374" x="1903413" y="3103563"/>
          <p14:tracePt t="17390" x="1914525" y="3103563"/>
          <p14:tracePt t="17407" x="1925638" y="3103563"/>
          <p14:tracePt t="17423" x="1936750" y="3103563"/>
          <p14:tracePt t="17441" x="1943100" y="3103563"/>
          <p14:tracePt t="17457" x="1949450" y="3103563"/>
          <p14:tracePt t="17610" x="1949450" y="3108325"/>
          <p14:tracePt t="17624" x="1949450" y="3114675"/>
          <p14:tracePt t="17640" x="1949450" y="3121025"/>
          <p14:tracePt t="17641" x="1949450" y="3132138"/>
          <p14:tracePt t="17657" x="1949450" y="3143250"/>
          <p14:tracePt t="17674" x="1949450" y="3154363"/>
          <p14:tracePt t="17690" x="1949450" y="3165475"/>
          <p14:tracePt t="17708" x="1949450" y="3171825"/>
          <p14:tracePt t="17723" x="1949450" y="3182938"/>
          <p14:tracePt t="17741" x="1949450" y="3200400"/>
          <p14:tracePt t="17757" x="1949450" y="3211513"/>
          <p14:tracePt t="17774" x="1949450" y="3228975"/>
          <p14:tracePt t="17790" x="1954213" y="3240088"/>
          <p14:tracePt t="17807" x="1954213" y="3246438"/>
          <p14:tracePt t="17824" x="1954213" y="3257550"/>
          <p14:tracePt t="17841" x="1954213" y="3263900"/>
          <p14:tracePt t="17857" x="1954213" y="3275013"/>
          <p14:tracePt t="17874" x="1960563" y="3279775"/>
          <p14:tracePt t="17890" x="1960563" y="3292475"/>
          <p14:tracePt t="17907" x="1965325" y="3308350"/>
          <p14:tracePt t="17924" x="1965325" y="3314700"/>
          <p14:tracePt t="17940" x="1971675" y="3332163"/>
          <p14:tracePt t="17957" x="1978025" y="3343275"/>
          <p14:tracePt t="17974" x="1978025" y="3349625"/>
          <p14:tracePt t="17990" x="1978025" y="3360738"/>
          <p14:tracePt t="18008" x="1978025" y="3365500"/>
          <p14:tracePt t="18023" x="1982788" y="3382963"/>
          <p14:tracePt t="18040" x="1982788" y="3394075"/>
          <p14:tracePt t="18057" x="1989138" y="3417888"/>
          <p14:tracePt t="18074" x="1989138" y="3429000"/>
          <p14:tracePt t="18090" x="1989138" y="3435350"/>
          <p14:tracePt t="18107" x="1989138" y="3440113"/>
          <p14:tracePt t="18123" x="1993900" y="3440113"/>
          <p14:tracePt t="18140" x="1993900" y="3446463"/>
          <p14:tracePt t="19113" x="2000250" y="3446463"/>
          <p14:tracePt t="19682" x="1993900" y="3446463"/>
          <p14:tracePt t="19705" x="1993900" y="3451225"/>
          <p14:tracePt t="19711" x="1993900" y="3457575"/>
          <p14:tracePt t="19723" x="1993900" y="3479800"/>
          <p14:tracePt t="19740" x="2017713" y="3514725"/>
          <p14:tracePt t="19757" x="2035175" y="3554413"/>
          <p14:tracePt t="19773" x="2057400" y="3589338"/>
          <p14:tracePt t="19790" x="2074863" y="3622675"/>
          <p14:tracePt t="19807" x="2097088" y="3657600"/>
          <p14:tracePt t="19824" x="2114550" y="3679825"/>
          <p14:tracePt t="19840" x="2120900" y="3697288"/>
          <p14:tracePt t="19840" x="2125663" y="3708400"/>
          <p14:tracePt t="19858" x="2125663" y="3714750"/>
          <p14:tracePt t="19874" x="2125663" y="3721100"/>
          <p14:tracePt t="19890" x="2125663" y="3725863"/>
          <p14:tracePt t="19907" x="2132013" y="3732213"/>
          <p14:tracePt t="19923" x="2132013" y="3736975"/>
          <p14:tracePt t="20178" x="2132013" y="3732213"/>
          <p14:tracePt t="20179" x="2132013" y="3725863"/>
          <p14:tracePt t="20194" x="2125663" y="3692525"/>
          <p14:tracePt t="20207" x="2120900" y="3663950"/>
          <p14:tracePt t="20223" x="2108200" y="3635375"/>
          <p14:tracePt t="20240" x="2103438" y="3600450"/>
          <p14:tracePt t="20257" x="2092325" y="3560763"/>
          <p14:tracePt t="20274" x="2092325" y="3543300"/>
          <p14:tracePt t="20290" x="2085975" y="3536950"/>
          <p14:tracePt t="20307" x="2085975" y="3532188"/>
          <p14:tracePt t="20402" x="2079625" y="3532188"/>
          <p14:tracePt t="20410" x="2079625" y="3525838"/>
          <p14:tracePt t="20426" x="2074863" y="3525838"/>
          <p14:tracePt t="20433" x="2074863" y="3521075"/>
          <p14:tracePt t="20440" x="2068513" y="3514725"/>
          <p14:tracePt t="20457" x="2063750" y="3508375"/>
          <p14:tracePt t="20474" x="2057400" y="3503613"/>
          <p14:tracePt t="20490" x="2046288" y="3503613"/>
          <p14:tracePt t="20507" x="2039938" y="3492500"/>
          <p14:tracePt t="20523" x="2035175" y="3492500"/>
          <p14:tracePt t="20540" x="2028825" y="3486150"/>
          <p14:tracePt t="20557" x="2028825" y="3479800"/>
          <p14:tracePt t="20573" x="2022475" y="3475038"/>
          <p14:tracePt t="20777" x="2017713" y="3475038"/>
          <p14:tracePt t="20817" x="2011363" y="3475038"/>
          <p14:tracePt t="20825" x="2006600" y="3475038"/>
          <p14:tracePt t="20840" x="1982788" y="3475038"/>
          <p14:tracePt t="20857" x="1914525" y="3475038"/>
          <p14:tracePt t="20874" x="1863725" y="3468688"/>
          <p14:tracePt t="20890" x="1822450" y="3463925"/>
          <p14:tracePt t="20907" x="1789113" y="3463925"/>
          <p14:tracePt t="20923" x="1765300" y="3457575"/>
          <p14:tracePt t="20940" x="1754188" y="3457575"/>
          <p14:tracePt t="21065" x="1749425" y="3457575"/>
          <p14:tracePt t="21922" x="1743075" y="3457575"/>
          <p14:tracePt t="21946" x="1736725" y="3457575"/>
          <p14:tracePt t="21963" x="1731963" y="3457575"/>
          <p14:tracePt t="21978" x="1725613" y="3457575"/>
          <p14:tracePt t="21986" x="1714500" y="3457575"/>
          <p14:tracePt t="21991" x="1692275" y="3457575"/>
          <p14:tracePt t="22007" x="1663700" y="3451225"/>
          <p14:tracePt t="22025" x="1639888" y="3446463"/>
          <p14:tracePt t="22041" x="1617663" y="3440113"/>
          <p14:tracePt t="22058" x="1600200" y="3429000"/>
          <p14:tracePt t="22075" x="1589088" y="3422650"/>
          <p14:tracePt t="22306" x="1600200" y="3422650"/>
          <p14:tracePt t="22324" x="1628775" y="3422650"/>
          <p14:tracePt t="22325" x="1663700" y="3422650"/>
          <p14:tracePt t="22341" x="1685925" y="3429000"/>
          <p14:tracePt t="22358" x="1720850" y="3435350"/>
          <p14:tracePt t="22374" x="1749425" y="3435350"/>
          <p14:tracePt t="22391" x="1771650" y="3440113"/>
          <p14:tracePt t="22407" x="1789113" y="3440113"/>
          <p14:tracePt t="22425" x="1793875" y="3446463"/>
          <p14:tracePt t="22722" x="1800225" y="3446463"/>
          <p14:tracePt t="22746" x="1800225" y="3440113"/>
          <p14:tracePt t="22763" x="1800225" y="3435350"/>
          <p14:tracePt t="22770" x="1800225" y="3429000"/>
          <p14:tracePt t="22778" x="1800225" y="3417888"/>
          <p14:tracePt t="22791" x="1800225" y="3406775"/>
          <p14:tracePt t="22807" x="1800225" y="3400425"/>
          <p14:tracePt t="22824" x="1800225" y="3389313"/>
          <p14:tracePt t="22841" x="1800225" y="3382963"/>
          <p14:tracePt t="22882" x="1800225" y="3378200"/>
          <p14:tracePt t="22898" x="1800225" y="3371850"/>
          <p14:tracePt t="22938" x="1800225" y="3365500"/>
          <p14:tracePt t="22978" x="1793875" y="3360738"/>
          <p14:tracePt t="22994" x="1793875" y="3354388"/>
          <p14:tracePt t="23026" x="1789113" y="3354388"/>
          <p14:tracePt t="23034" x="1789113" y="3349625"/>
          <p14:tracePt t="23066" x="1789113" y="3343275"/>
          <p14:tracePt t="23074" x="1782763" y="3336925"/>
          <p14:tracePt t="23114" x="1782763" y="3332163"/>
          <p14:tracePt t="23138" x="1778000" y="3325813"/>
          <p14:tracePt t="23170" x="1771650" y="3325813"/>
          <p14:tracePt t="23177" x="1771650" y="3321050"/>
          <p14:tracePt t="23209" x="1771650" y="3314700"/>
          <p14:tracePt t="23242" x="1765300" y="3314700"/>
          <p14:tracePt t="23258" x="1765300" y="3308350"/>
          <p14:tracePt t="23291" x="1760538" y="3308350"/>
          <p14:tracePt t="23308" x="1760538" y="3303588"/>
          <p14:tracePt t="23331" x="1754188" y="3303588"/>
          <p14:tracePt t="23347" x="1754188" y="3297238"/>
          <p14:tracePt t="23563" x="1749425" y="3297238"/>
          <p14:tracePt t="23635" x="1743075" y="3297238"/>
          <p14:tracePt t="23843" x="1736725" y="3297238"/>
          <p14:tracePt t="23915" x="1731963" y="3297238"/>
          <p14:tracePt t="23999" x="1731963" y="3303588"/>
          <p14:tracePt t="24035" x="1725613" y="3308350"/>
          <p14:tracePt t="24051" x="1725613" y="3321050"/>
          <p14:tracePt t="24059" x="1725613" y="3336925"/>
          <p14:tracePt t="24059" x="1725613" y="3354388"/>
          <p14:tracePt t="24076" x="1725613" y="3382963"/>
          <p14:tracePt t="24092" x="1720850" y="3406775"/>
          <p14:tracePt t="24109" x="1714500" y="3429000"/>
          <p14:tracePt t="24125" x="1714500" y="3435350"/>
          <p14:tracePt t="24243" x="1720850" y="3435350"/>
          <p14:tracePt t="24258" x="1754188" y="3411538"/>
          <p14:tracePt t="24260" x="1806575" y="3378200"/>
          <p14:tracePt t="24276" x="1885950" y="3343275"/>
          <p14:tracePt t="24292" x="1978025" y="3303588"/>
          <p14:tracePt t="24309" x="2079625" y="3268663"/>
          <p14:tracePt t="24325" x="2178050" y="3235325"/>
          <p14:tracePt t="24342" x="2274888" y="3217863"/>
          <p14:tracePt t="24358" x="2360613" y="3206750"/>
          <p14:tracePt t="24376" x="2428875" y="3200400"/>
          <p14:tracePt t="24392" x="2468563" y="3200400"/>
          <p14:tracePt t="24409" x="2492375" y="3206750"/>
          <p14:tracePt t="24425" x="2497138" y="3217863"/>
          <p14:tracePt t="24442" x="2503488" y="3235325"/>
          <p14:tracePt t="24458" x="2503488" y="3279775"/>
          <p14:tracePt t="24476" x="2503488" y="3308350"/>
          <p14:tracePt t="24492" x="2508250" y="3332163"/>
          <p14:tracePt t="24508" x="2508250" y="3349625"/>
          <p14:tracePt t="24525" x="2508250" y="3354388"/>
          <p14:tracePt t="24542" x="2508250" y="3360738"/>
          <p14:tracePt t="24794" x="2503488" y="3360738"/>
          <p14:tracePt t="24795" x="2492375" y="3354388"/>
          <p14:tracePt t="24808" x="2451100" y="3343275"/>
          <p14:tracePt t="24825" x="2378075" y="3332163"/>
          <p14:tracePt t="24842" x="2292350" y="3321050"/>
          <p14:tracePt t="24858" x="2114550" y="3314700"/>
          <p14:tracePt t="24876" x="2000250" y="3308350"/>
          <p14:tracePt t="24892" x="1892300" y="3308350"/>
          <p14:tracePt t="24908" x="1793875" y="3308350"/>
          <p14:tracePt t="24925" x="1725613" y="3308350"/>
          <p14:tracePt t="24942" x="1674813" y="3314700"/>
          <p14:tracePt t="24958" x="1635125" y="3332163"/>
          <p14:tracePt t="24975" x="1611313" y="3349625"/>
          <p14:tracePt t="24992" x="1606550" y="3378200"/>
          <p14:tracePt t="25008" x="1593850" y="3411538"/>
          <p14:tracePt t="25025" x="1589088" y="3440113"/>
          <p14:tracePt t="25042" x="1582738" y="3468688"/>
          <p14:tracePt t="25058" x="1577975" y="3497263"/>
          <p14:tracePt t="25075" x="1577975" y="3508375"/>
          <p14:tracePt t="25163" x="1582738" y="3503613"/>
          <p14:tracePt t="25171" x="1589088" y="3503613"/>
          <p14:tracePt t="25179" x="1617663" y="3479800"/>
          <p14:tracePt t="25192" x="1674813" y="3446463"/>
          <p14:tracePt t="25208" x="1749425" y="3411538"/>
          <p14:tracePt t="25225" x="1846263" y="3378200"/>
          <p14:tracePt t="25242" x="1960563" y="3336925"/>
          <p14:tracePt t="25259" x="2079625" y="3297238"/>
          <p14:tracePt t="25275" x="2263775" y="3257550"/>
          <p14:tracePt t="25292" x="2382838" y="3235325"/>
          <p14:tracePt t="25308" x="2492375" y="3222625"/>
          <p14:tracePt t="25326" x="2593975" y="3217863"/>
          <p14:tracePt t="25342" x="2674938" y="3217863"/>
          <p14:tracePt t="25359" x="2714625" y="3228975"/>
          <p14:tracePt t="25375" x="2736850" y="3240088"/>
          <p14:tracePt t="25392" x="2754313" y="3257550"/>
          <p14:tracePt t="25408" x="2765425" y="3275013"/>
          <p14:tracePt t="25425" x="2771775" y="3292475"/>
          <p14:tracePt t="25441" x="2778125" y="3303588"/>
          <p14:tracePt t="25459" x="2782888" y="3303588"/>
          <p14:tracePt t="25459" x="2782888" y="3308350"/>
          <p14:tracePt t="26227" x="2782888" y="3303588"/>
          <p14:tracePt t="26235" x="2782888" y="3297238"/>
          <p14:tracePt t="26243" x="2778125" y="3286125"/>
          <p14:tracePt t="26258" x="2765425" y="3246438"/>
          <p14:tracePt t="26275" x="2720975" y="3149600"/>
          <p14:tracePt t="26292" x="2686050" y="3079750"/>
          <p14:tracePt t="26308" x="2646363" y="3017838"/>
          <p14:tracePt t="26325" x="2617788" y="2971800"/>
          <p14:tracePt t="26341" x="2600325" y="2936875"/>
          <p14:tracePt t="26358" x="2589213" y="2925763"/>
          <p14:tracePt t="27021" x="0" y="0"/>
        </p14:tracePtLst>
        <p14:tracePtLst>
          <p14:tracePt t="38458" x="2149475" y="3817938"/>
          <p14:tracePt t="38594" x="2143125" y="3817938"/>
          <p14:tracePt t="38607" x="2136775" y="3811588"/>
          <p14:tracePt t="38608" x="2132013" y="3806825"/>
          <p14:tracePt t="38624" x="2125663" y="3794125"/>
          <p14:tracePt t="38641" x="2120900" y="3783013"/>
          <p14:tracePt t="38657" x="2108200" y="3760788"/>
          <p14:tracePt t="38675" x="2103438" y="3749675"/>
          <p14:tracePt t="38691" x="2097088" y="3736975"/>
          <p14:tracePt t="38707" x="2097088" y="3725863"/>
          <p14:tracePt t="38724" x="2092325" y="3721100"/>
          <p14:tracePt t="38741" x="2085975" y="3708400"/>
          <p14:tracePt t="38757" x="2085975" y="3697288"/>
          <p14:tracePt t="38774" x="2079625" y="3679825"/>
          <p14:tracePt t="38790" x="2074863" y="3668713"/>
          <p14:tracePt t="38808" x="2074863" y="3651250"/>
          <p14:tracePt t="38824" x="2074863" y="3629025"/>
          <p14:tracePt t="38841" x="2074863" y="3617913"/>
          <p14:tracePt t="38857" x="2074863" y="3600450"/>
          <p14:tracePt t="38857" x="2074863" y="3589338"/>
          <p14:tracePt t="38875" x="2074863" y="3571875"/>
          <p14:tracePt t="38891" x="2074863" y="3554413"/>
          <p14:tracePt t="38907" x="2074863" y="3543300"/>
          <p14:tracePt t="38924" x="2074863" y="3532188"/>
          <p14:tracePt t="38941" x="2074863" y="3525838"/>
          <p14:tracePt t="38957" x="2074863" y="3521075"/>
          <p14:tracePt t="39106" x="2074863" y="3514725"/>
          <p14:tracePt t="39291" x="2068513" y="3514725"/>
          <p14:tracePt t="39291" x="2063750" y="3514725"/>
          <p14:tracePt t="39346" x="2057400" y="3514725"/>
          <p14:tracePt t="39354" x="2046288" y="3514725"/>
          <p14:tracePt t="39358" x="2039938" y="3514725"/>
          <p14:tracePt t="39374" x="2035175" y="3514725"/>
          <p14:tracePt t="39391" x="2028825" y="3514725"/>
          <p14:tracePt t="39407" x="2017713" y="3514725"/>
          <p14:tracePt t="39424" x="2000250" y="3514725"/>
          <p14:tracePt t="39440" x="1982788" y="3514725"/>
          <p14:tracePt t="39458" x="1965325" y="3514725"/>
          <p14:tracePt t="39474" x="1949450" y="3514725"/>
          <p14:tracePt t="39491" x="1943100" y="3521075"/>
          <p14:tracePt t="39507" x="1931988" y="3525838"/>
          <p14:tracePt t="39524" x="1925638" y="3525838"/>
          <p14:tracePt t="39540" x="1920875" y="3525838"/>
          <p14:tracePt t="39642" x="1925638" y="3525838"/>
          <p14:tracePt t="39650" x="1931988" y="3525838"/>
          <p14:tracePt t="39657" x="1971675" y="3525838"/>
          <p14:tracePt t="39674" x="2063750" y="3532188"/>
          <p14:tracePt t="39691" x="2149475" y="3532188"/>
          <p14:tracePt t="39707" x="2246313" y="3536950"/>
          <p14:tracePt t="39724" x="2332038" y="3536950"/>
          <p14:tracePt t="39740" x="2393950" y="3536950"/>
          <p14:tracePt t="39758" x="2422525" y="3536950"/>
          <p14:tracePt t="39834" x="2422525" y="3543300"/>
          <p14:tracePt t="39845" x="2411413" y="3549650"/>
          <p14:tracePt t="39858" x="2371725" y="3571875"/>
          <p14:tracePt t="39874" x="2268538" y="3611563"/>
          <p14:tracePt t="39891" x="2178050" y="3651250"/>
          <p14:tracePt t="39907" x="2074863" y="3686175"/>
          <p14:tracePt t="39924" x="1982788" y="3725863"/>
          <p14:tracePt t="39940" x="1914525" y="3754438"/>
          <p14:tracePt t="39957" x="1874838" y="3771900"/>
          <p14:tracePt t="39974" x="1857375" y="3783013"/>
          <p14:tracePt t="40250" x="1863725" y="3783013"/>
          <p14:tracePt t="40258" x="1868488" y="3783013"/>
          <p14:tracePt t="40274" x="1897063" y="3783013"/>
          <p14:tracePt t="40275" x="1936750" y="3783013"/>
          <p14:tracePt t="40291" x="1978025" y="3783013"/>
          <p14:tracePt t="40307" x="2035175" y="3783013"/>
          <p14:tracePt t="40324" x="2103438" y="3783013"/>
          <p14:tracePt t="40340" x="2178050" y="3783013"/>
          <p14:tracePt t="40357" x="2257425" y="3783013"/>
          <p14:tracePt t="40374" x="2325688" y="3783013"/>
          <p14:tracePt t="40390" x="2389188" y="3783013"/>
          <p14:tracePt t="40407" x="2451100" y="3783013"/>
          <p14:tracePt t="40424" x="2497138" y="3783013"/>
          <p14:tracePt t="40440" x="2520950" y="3783013"/>
          <p14:tracePt t="40458" x="2532063" y="3783013"/>
          <p14:tracePt t="40639" x="2520950" y="3783013"/>
          <p14:tracePt t="40642" x="2508250" y="3789363"/>
          <p14:tracePt t="40657" x="2435225" y="3806825"/>
          <p14:tracePt t="40674" x="2378075" y="3817938"/>
          <p14:tracePt t="40691" x="2292350" y="3840163"/>
          <p14:tracePt t="40707" x="2206625" y="3857625"/>
          <p14:tracePt t="40724" x="2114550" y="3868738"/>
          <p14:tracePt t="40740" x="2046288" y="3879850"/>
          <p14:tracePt t="40757" x="1982788" y="3886200"/>
          <p14:tracePt t="40775" x="1931988" y="3903663"/>
          <p14:tracePt t="40791" x="1908175" y="3921125"/>
          <p14:tracePt t="40809" x="1892300" y="3925888"/>
          <p14:tracePt t="40825" x="1885950" y="3932238"/>
          <p14:tracePt t="40995" x="1892300" y="3932238"/>
          <p14:tracePt t="41011" x="1892300" y="3937000"/>
          <p14:tracePt t="41012" x="1897063" y="3937000"/>
          <p14:tracePt t="41025" x="1920875" y="3937000"/>
          <p14:tracePt t="41042" x="1943100" y="3937000"/>
          <p14:tracePt t="41058" x="1978025" y="3937000"/>
          <p14:tracePt t="41058" x="1993900" y="3937000"/>
          <p14:tracePt t="41075" x="2028825" y="3937000"/>
          <p14:tracePt t="41092" x="2057400" y="3937000"/>
          <p14:tracePt t="41109" x="2085975" y="3937000"/>
          <p14:tracePt t="41125" x="2108200" y="3937000"/>
          <p14:tracePt t="41142" x="2120900" y="3937000"/>
          <p14:tracePt t="41158" x="2136775" y="3937000"/>
          <p14:tracePt t="41175" x="2143125" y="3937000"/>
          <p14:tracePt t="41191" x="2149475" y="3937000"/>
          <p14:tracePt t="41208" x="2154238" y="3937000"/>
          <p14:tracePt t="41595" x="2149475" y="3937000"/>
          <p14:tracePt t="41611" x="2136775" y="3937000"/>
          <p14:tracePt t="41612" x="2120900" y="3937000"/>
          <p14:tracePt t="41627" x="2079625" y="3937000"/>
          <p14:tracePt t="41642" x="2022475" y="3932238"/>
          <p14:tracePt t="41658" x="1960563" y="3925888"/>
          <p14:tracePt t="41658" x="1920875" y="3925888"/>
          <p14:tracePt t="41675" x="1835150" y="3921125"/>
          <p14:tracePt t="41691" x="1749425" y="3914775"/>
          <p14:tracePt t="41708" x="1668463" y="3908425"/>
          <p14:tracePt t="41725" x="1606550" y="3903663"/>
          <p14:tracePt t="41742" x="1549400" y="3897313"/>
          <p14:tracePt t="41758" x="1503363" y="3892550"/>
          <p14:tracePt t="41775" x="1479550" y="3892550"/>
          <p14:tracePt t="41791" x="1463675" y="3892550"/>
          <p14:tracePt t="41952" x="1457325" y="3892550"/>
          <p14:tracePt t="41963" x="1450975" y="3892550"/>
          <p14:tracePt t="41975" x="1446213" y="3892550"/>
          <p14:tracePt t="41991" x="1422400" y="3897313"/>
          <p14:tracePt t="42009" x="1411288" y="3897313"/>
          <p14:tracePt t="42025" x="1406525" y="3903663"/>
          <p14:tracePt t="42042" x="1400175" y="3903663"/>
          <p14:tracePt t="42187" x="1406525" y="3903663"/>
          <p14:tracePt t="42194" x="1422400" y="3903663"/>
          <p14:tracePt t="42208" x="1446213" y="3903663"/>
          <p14:tracePt t="42225" x="1468438" y="3903663"/>
          <p14:tracePt t="42241" x="1508125" y="3897313"/>
          <p14:tracePt t="42258" x="1582738" y="3897313"/>
          <p14:tracePt t="42258" x="1622425" y="3897313"/>
          <p14:tracePt t="42275" x="1708150" y="3897313"/>
          <p14:tracePt t="42291" x="1811338" y="3897313"/>
          <p14:tracePt t="42308" x="1908175" y="3897313"/>
          <p14:tracePt t="42325" x="2006600" y="3903663"/>
          <p14:tracePt t="42342" x="2085975" y="3914775"/>
          <p14:tracePt t="42358" x="2143125" y="3925888"/>
          <p14:tracePt t="42375" x="2171700" y="3937000"/>
          <p14:tracePt t="42595" x="2171700" y="3932238"/>
          <p14:tracePt t="42607" x="2171700" y="3925888"/>
          <p14:tracePt t="42625" x="2171700" y="3921125"/>
          <p14:tracePt t="42641" x="2171700" y="3914775"/>
          <p14:tracePt t="42658" x="2171700" y="3908425"/>
          <p14:tracePt t="42675" x="2171700" y="3892550"/>
          <p14:tracePt t="42692" x="2160588" y="3875088"/>
          <p14:tracePt t="42708" x="2160588" y="3857625"/>
          <p14:tracePt t="42725" x="2149475" y="3840163"/>
          <p14:tracePt t="42741" x="2143125" y="3829050"/>
          <p14:tracePt t="42759" x="2136775" y="3806825"/>
          <p14:tracePt t="42775" x="2132013" y="3794125"/>
          <p14:tracePt t="42792" x="2132013" y="3778250"/>
          <p14:tracePt t="42808" x="2132013" y="3765550"/>
          <p14:tracePt t="42825" x="2136775" y="3743325"/>
          <p14:tracePt t="42841" x="2143125" y="3725863"/>
          <p14:tracePt t="42859" x="2149475" y="3703638"/>
          <p14:tracePt t="42874" x="2154238" y="3663950"/>
          <p14:tracePt t="42892" x="2160588" y="3640138"/>
          <p14:tracePt t="42908" x="2160588" y="3611563"/>
          <p14:tracePt t="42925" x="2160588" y="3582988"/>
          <p14:tracePt t="42941" x="2160588" y="3560763"/>
          <p14:tracePt t="42958" x="2160588" y="3532188"/>
          <p14:tracePt t="42975" x="2160588" y="3497263"/>
          <p14:tracePt t="42992" x="2160588" y="3479800"/>
          <p14:tracePt t="43008" x="2160588" y="3463925"/>
          <p14:tracePt t="43025" x="2160588" y="3451225"/>
          <p14:tracePt t="43041" x="2160588" y="3440113"/>
          <p14:tracePt t="43163" x="2160588" y="3435350"/>
          <p14:tracePt t="43175" x="2154238" y="3435350"/>
          <p14:tracePt t="43179" x="2143125" y="3422650"/>
          <p14:tracePt t="43192" x="2120900" y="3406775"/>
          <p14:tracePt t="43208" x="2079625" y="3382963"/>
          <p14:tracePt t="43225" x="2035175" y="3371850"/>
          <p14:tracePt t="43241" x="1982788" y="3349625"/>
          <p14:tracePt t="43258" x="1954213" y="3336925"/>
          <p14:tracePt t="43274" x="1925638" y="3332163"/>
          <p14:tracePt t="43292" x="1914525" y="3332163"/>
          <p14:tracePt t="43308" x="1914525" y="3325813"/>
          <p14:tracePt t="43507" x="1920875" y="3325813"/>
          <p14:tracePt t="43525" x="1943100" y="3332163"/>
          <p14:tracePt t="43525" x="1965325" y="3343275"/>
          <p14:tracePt t="43541" x="1982788" y="3354388"/>
          <p14:tracePt t="43558" x="2000250" y="3365500"/>
          <p14:tracePt t="43574" x="2011363" y="3371850"/>
          <p14:tracePt t="43592" x="2022475" y="3382963"/>
          <p14:tracePt t="43608" x="2028825" y="3394075"/>
          <p14:tracePt t="43625" x="2028825" y="3400425"/>
          <p14:tracePt t="43641" x="2035175" y="3406775"/>
          <p14:tracePt t="43658" x="2039938" y="3411538"/>
          <p14:tracePt t="43674" x="2039938" y="3417888"/>
          <p14:tracePt t="43747" x="2039938" y="3422650"/>
          <p14:tracePt t="43803" x="2039938" y="3429000"/>
          <p14:tracePt t="43843" x="2039938" y="3435350"/>
          <p14:tracePt t="44051" x="2035175" y="3435350"/>
          <p14:tracePt t="44155" x="2028825" y="3435350"/>
          <p14:tracePt t="44163" x="2028825" y="3429000"/>
          <p14:tracePt t="44175" x="2028825" y="3422650"/>
          <p14:tracePt t="44191" x="2022475" y="3422650"/>
          <p14:tracePt t="44538" x="2022475" y="3429000"/>
          <p14:tracePt t="44539" x="2022475" y="3435350"/>
          <p14:tracePt t="44578" x="2022475" y="3440113"/>
          <p14:tracePt t="44778" x="2022475" y="3446463"/>
          <p14:tracePt t="44794" x="2022475" y="3451225"/>
          <p14:tracePt t="44807" x="2035175" y="3486150"/>
          <p14:tracePt t="44823" x="2051050" y="3532188"/>
          <p14:tracePt t="44841" x="2068513" y="3582988"/>
          <p14:tracePt t="44857" x="2085975" y="3629025"/>
          <p14:tracePt t="44857" x="2097088" y="3646488"/>
          <p14:tracePt t="44874" x="2114550" y="3679825"/>
          <p14:tracePt t="44891" x="2125663" y="3697288"/>
          <p14:tracePt t="44907" x="2125663" y="3708400"/>
          <p14:tracePt t="44923" x="2125663" y="3714750"/>
          <p14:tracePt t="45850" x="2125663" y="3721100"/>
          <p14:tracePt t="45856" x="2125663" y="3725863"/>
          <p14:tracePt t="45873" x="2125663" y="3732213"/>
          <p14:tracePt t="45891" x="2125663" y="3743325"/>
          <p14:tracePt t="45907" x="2132013" y="3760788"/>
          <p14:tracePt t="45924" x="2132013" y="3778250"/>
          <p14:tracePt t="45940" x="2136775" y="3794125"/>
          <p14:tracePt t="45957" x="2143125" y="3811588"/>
          <p14:tracePt t="45973" x="2149475" y="3829050"/>
          <p14:tracePt t="45990" x="2149475" y="3835400"/>
          <p14:tracePt t="46007" x="2149475" y="3846513"/>
          <p14:tracePt t="46024" x="2154238" y="3851275"/>
          <p14:tracePt t="46040" x="2154238" y="3857625"/>
          <p14:tracePt t="46057" x="2154238" y="3868738"/>
          <p14:tracePt t="46073" x="2154238" y="3875088"/>
          <p14:tracePt t="46298" x="2160588" y="3875088"/>
          <p14:tracePt t="46307" x="2160588" y="3879850"/>
          <p14:tracePt t="46323" x="2165350" y="3886200"/>
          <p14:tracePt t="46324" x="2171700" y="3886200"/>
          <p14:tracePt t="46340" x="2178050" y="3892550"/>
          <p14:tracePt t="46357" x="2178050" y="3897313"/>
          <p14:tracePt t="46373" x="2178050" y="3908425"/>
          <p14:tracePt t="46390" x="2182813" y="3908425"/>
          <p14:tracePt t="46426" x="2182813" y="3914775"/>
          <p14:tracePt t="46458" x="2182813" y="3921125"/>
          <p14:tracePt t="46466" x="2182813" y="3925888"/>
          <p14:tracePt t="46483" x="2182813" y="3932238"/>
          <p14:tracePt t="46538" x="2182813" y="3937000"/>
          <p14:tracePt t="46602" x="2178050" y="3937000"/>
          <p14:tracePt t="46610" x="2178050" y="3949700"/>
          <p14:tracePt t="46650" x="2178050" y="3954463"/>
          <p14:tracePt t="46810" x="2171700" y="3954463"/>
          <p14:tracePt t="46850" x="2165350" y="3954463"/>
          <p14:tracePt t="47250" x="2165350" y="3960813"/>
          <p14:tracePt t="47258" x="2165350" y="3965575"/>
          <p14:tracePt t="47275" x="2165350" y="3989388"/>
          <p14:tracePt t="47290" x="2165350" y="4006850"/>
          <p14:tracePt t="47307" x="2165350" y="4029075"/>
          <p14:tracePt t="47323" x="2165350" y="4064000"/>
          <p14:tracePt t="47340" x="2165350" y="4097338"/>
          <p14:tracePt t="47357" x="2165350" y="4125913"/>
          <p14:tracePt t="47373" x="2165350" y="4160838"/>
          <p14:tracePt t="47390" x="2165350" y="4194175"/>
          <p14:tracePt t="47407" x="2171700" y="4229100"/>
          <p14:tracePt t="47424" x="2182813" y="4251325"/>
          <p14:tracePt t="47441" x="2182813" y="4275138"/>
          <p14:tracePt t="47457" x="2193925" y="4297363"/>
          <p14:tracePt t="47457" x="2193925" y="4308475"/>
          <p14:tracePt t="47474" x="2193925" y="4321175"/>
          <p14:tracePt t="47490" x="2200275" y="4337050"/>
          <p14:tracePt t="47507" x="2206625" y="4354513"/>
          <p14:tracePt t="47523" x="2211388" y="4371975"/>
          <p14:tracePt t="47540" x="2211388" y="4389438"/>
          <p14:tracePt t="47557" x="2217738" y="4400550"/>
          <p14:tracePt t="47574" x="2222500" y="4411663"/>
          <p14:tracePt t="47590" x="2222500" y="4418013"/>
          <p14:tracePt t="47607" x="2222500" y="4422775"/>
          <p14:tracePt t="47623" x="2222500" y="4429125"/>
          <p14:tracePt t="47640" x="2228850" y="4429125"/>
          <p14:tracePt t="47656" x="2228850" y="4440238"/>
          <p14:tracePt t="47738" x="2235200" y="4440238"/>
          <p14:tracePt t="47739" x="2239963" y="4440238"/>
          <p14:tracePt t="47757" x="2263775" y="4440238"/>
          <p14:tracePt t="47774" x="2297113" y="4440238"/>
          <p14:tracePt t="47790" x="2343150" y="4440238"/>
          <p14:tracePt t="47807" x="2406650" y="4446588"/>
          <p14:tracePt t="47823" x="2468563" y="4446588"/>
          <p14:tracePt t="47840" x="2536825" y="4451350"/>
          <p14:tracePt t="47857" x="2593975" y="4457700"/>
          <p14:tracePt t="47857" x="2622550" y="4457700"/>
          <p14:tracePt t="47874" x="2674938" y="4464050"/>
          <p14:tracePt t="47890" x="2714625" y="4464050"/>
          <p14:tracePt t="47907" x="2754313" y="4468813"/>
          <p14:tracePt t="47924" x="2782888" y="4475163"/>
          <p14:tracePt t="47941" x="2800350" y="4475163"/>
          <p14:tracePt t="47956" x="2817813" y="4475163"/>
          <p14:tracePt t="47974" x="2822575" y="4475163"/>
          <p14:tracePt t="48050" x="2828925" y="4475163"/>
          <p14:tracePt t="48066" x="2835275" y="4475163"/>
          <p14:tracePt t="48074" x="2846388" y="4475163"/>
          <p14:tracePt t="48090" x="2851150" y="4475163"/>
          <p14:tracePt t="48107" x="2863850" y="4475163"/>
          <p14:tracePt t="48123" x="2868613" y="4475163"/>
          <p14:tracePt t="48140" x="2879725" y="4475163"/>
          <p14:tracePt t="48156" x="2886075" y="4475163"/>
          <p14:tracePt t="48234" x="2892425" y="4475163"/>
          <p14:tracePt t="48242" x="2897188" y="4475163"/>
          <p14:tracePt t="48258" x="2903538" y="4475163"/>
          <p14:tracePt t="48274" x="2908300" y="4475163"/>
          <p14:tracePt t="48330" x="2914650" y="4475163"/>
          <p14:tracePt t="48442" x="2914650" y="4468813"/>
          <p14:tracePt t="48458" x="2921000" y="4457700"/>
          <p14:tracePt t="48463" x="2921000" y="4446588"/>
          <p14:tracePt t="48473" x="2921000" y="4400550"/>
          <p14:tracePt t="48490" x="2921000" y="4365625"/>
          <p14:tracePt t="48507" x="2925763" y="4325938"/>
          <p14:tracePt t="48523" x="2925763" y="4275138"/>
          <p14:tracePt t="48540" x="2932113" y="4222750"/>
          <p14:tracePt t="48556" x="2943225" y="4171950"/>
          <p14:tracePt t="48573" x="2954338" y="4114800"/>
          <p14:tracePt t="48590" x="2965450" y="4057650"/>
          <p14:tracePt t="48607" x="2978150" y="4000500"/>
          <p14:tracePt t="48623" x="2989263" y="3943350"/>
          <p14:tracePt t="48640" x="3000375" y="3879850"/>
          <p14:tracePt t="48656" x="3017838" y="3822700"/>
          <p14:tracePt t="48656" x="3028950" y="3794125"/>
          <p14:tracePt t="48674" x="3046413" y="3743325"/>
          <p14:tracePt t="48690" x="3051175" y="3714750"/>
          <p14:tracePt t="48707" x="3068638" y="3686175"/>
          <p14:tracePt t="48723" x="3068638" y="3675063"/>
          <p14:tracePt t="48740" x="3068638" y="3668713"/>
          <p14:tracePt t="48898" x="3074988" y="3668713"/>
          <p14:tracePt t="48908" x="3092450" y="3668713"/>
          <p14:tracePt t="48925" x="3125788" y="3668713"/>
          <p14:tracePt t="48940" x="3178175" y="3675063"/>
          <p14:tracePt t="48956" x="3240088" y="3679825"/>
          <p14:tracePt t="48973" x="3314700" y="3686175"/>
          <p14:tracePt t="48990" x="3394075" y="3692525"/>
          <p14:tracePt t="49006" x="3468688" y="3692525"/>
          <p14:tracePt t="49023" x="3536950" y="3697288"/>
          <p14:tracePt t="49040" x="3606800" y="3697288"/>
          <p14:tracePt t="49056" x="3663950" y="3703638"/>
          <p14:tracePt t="49073" x="3743325" y="3708400"/>
          <p14:tracePt t="49091" x="3778250" y="3714750"/>
          <p14:tracePt t="49106" x="3789363" y="3714750"/>
          <p14:tracePt t="49124" x="3800475" y="3721100"/>
          <p14:tracePt t="50226" x="3806825" y="3721100"/>
          <p14:tracePt t="50274" x="3811588" y="3721100"/>
          <p14:tracePt t="50370" x="3817938" y="3721100"/>
          <p14:tracePt t="50418" x="3822700" y="3721100"/>
          <p14:tracePt t="50466" x="3822700" y="3714750"/>
          <p14:tracePt t="54616" x="0" y="0"/>
        </p14:tracePtLst>
        <p14:tracePtLst>
          <p14:tracePt t="67783" x="3754438" y="3371850"/>
          <p14:tracePt t="67969" x="3760788" y="3371850"/>
          <p14:tracePt t="67978" x="3760788" y="3378200"/>
          <p14:tracePt t="67986" x="3765550" y="3382963"/>
          <p14:tracePt t="67998" x="3765550" y="3394075"/>
          <p14:tracePt t="68006" x="3778250" y="3400425"/>
          <p14:tracePt t="68023" x="3783013" y="3406775"/>
          <p14:tracePt t="68040" x="3794125" y="3411538"/>
          <p14:tracePt t="68056" x="3794125" y="3417888"/>
          <p14:tracePt t="68073" x="3800475" y="3417888"/>
          <p14:tracePt t="68122" x="3806825" y="3417888"/>
          <p14:tracePt t="68146" x="3811588" y="3417888"/>
          <p14:tracePt t="68314" x="3817938" y="3417888"/>
          <p14:tracePt t="68626" x="3811588" y="3417888"/>
          <p14:tracePt t="68674" x="3806825" y="3417888"/>
          <p14:tracePt t="68690" x="3800475" y="3417888"/>
          <p14:tracePt t="69593" x="3806825" y="3417888"/>
          <p14:tracePt t="69623" x="3811588" y="3417888"/>
          <p14:tracePt t="69624" x="3829050" y="3417888"/>
          <p14:tracePt t="69639" x="3846513" y="3417888"/>
          <p14:tracePt t="69657" x="3857625" y="3417888"/>
          <p14:tracePt t="69673" x="3868738" y="3417888"/>
          <p14:tracePt t="71106" x="3875088" y="3417888"/>
          <p14:tracePt t="71187" x="3879850" y="3417888"/>
          <p14:tracePt t="71274" x="3879850" y="3411538"/>
          <p14:tracePt t="71290" x="3886200" y="3411538"/>
          <p14:tracePt t="71294" x="3892550" y="3411538"/>
          <p14:tracePt t="71307" x="3908425" y="3411538"/>
          <p14:tracePt t="71323" x="3925888" y="3411538"/>
          <p14:tracePt t="71340" x="3943350" y="3411538"/>
          <p14:tracePt t="71357" x="3965575" y="3411538"/>
          <p14:tracePt t="71374" x="3978275" y="3411538"/>
          <p14:tracePt t="71390" x="3989388" y="3411538"/>
          <p14:tracePt t="71407" x="3994150" y="3411538"/>
          <p14:tracePt t="71442" x="4000500" y="3411538"/>
          <p14:tracePt t="71443" x="4006850" y="3411538"/>
          <p14:tracePt t="71457" x="4011613" y="3411538"/>
          <p14:tracePt t="71474" x="4017963" y="3411538"/>
          <p14:tracePt t="71490" x="4022725" y="3411538"/>
          <p14:tracePt t="71547" x="4029075" y="3411538"/>
          <p14:tracePt t="72562" x="4035425" y="3411538"/>
          <p14:tracePt t="72595" x="4040188" y="3411538"/>
          <p14:tracePt t="72626" x="4046538" y="3411538"/>
          <p14:tracePt t="72666" x="4051300" y="3411538"/>
          <p14:tracePt t="72691" x="4057650" y="3411538"/>
          <p14:tracePt t="72691" x="4064000" y="3411538"/>
          <p14:tracePt t="72707" x="4068763" y="3411538"/>
          <p14:tracePt t="72723" x="4075113" y="3411538"/>
          <p14:tracePt t="72740" x="4079875" y="3411538"/>
          <p14:tracePt t="72757" x="4086225" y="3411538"/>
          <p14:tracePt t="72773" x="4092575" y="3417888"/>
          <p14:tracePt t="72791" x="4097338" y="3417888"/>
          <p14:tracePt t="72807" x="4103688" y="3417888"/>
          <p14:tracePt t="72823" x="4103688" y="3422650"/>
          <p14:tracePt t="75450" x="4108450" y="3422650"/>
          <p14:tracePt t="75457" x="4121150" y="3422650"/>
          <p14:tracePt t="75473" x="4125913" y="3422650"/>
          <p14:tracePt t="75491" x="4132263" y="3417888"/>
          <p14:tracePt t="75507" x="4137025" y="3417888"/>
          <p14:tracePt t="75554" x="4143375" y="3417888"/>
          <p14:tracePt t="75578" x="4149725" y="3417888"/>
          <p14:tracePt t="75594" x="4154488" y="3422650"/>
          <p14:tracePt t="75595" x="4160838" y="3422650"/>
          <p14:tracePt t="75623" x="4165600" y="3429000"/>
          <p14:tracePt t="75624" x="4165600" y="3435350"/>
          <p14:tracePt t="75640" x="4171950" y="3435350"/>
          <p14:tracePt t="75730" x="4178300" y="3435350"/>
          <p14:tracePt t="75739" x="4183063" y="3435350"/>
          <p14:tracePt t="75763" x="4189413" y="3435350"/>
          <p14:tracePt t="75771" x="4189413" y="3440113"/>
          <p14:tracePt t="75779" x="4206875" y="3440113"/>
          <p14:tracePt t="75791" x="4217988" y="3451225"/>
          <p14:tracePt t="75807" x="4235450" y="3457575"/>
          <p14:tracePt t="75825" x="4251325" y="3468688"/>
          <p14:tracePt t="75841" x="4268788" y="3486150"/>
          <p14:tracePt t="75858" x="4279900" y="3492500"/>
          <p14:tracePt t="75874" x="4286250" y="3503613"/>
          <p14:tracePt t="75891" x="4286250" y="3508375"/>
          <p14:tracePt t="76075" x="4286250" y="3514725"/>
          <p14:tracePt t="76083" x="4292600" y="3514725"/>
          <p14:tracePt t="76083" x="4303713" y="3521075"/>
          <p14:tracePt t="76091" x="4337050" y="3532188"/>
          <p14:tracePt t="76108" x="4378325" y="3536950"/>
          <p14:tracePt t="76125" x="4418013" y="3536950"/>
          <p14:tracePt t="76141" x="4464050" y="3536950"/>
          <p14:tracePt t="76158" x="4497388" y="3532188"/>
          <p14:tracePt t="76174" x="4521200" y="3521075"/>
          <p14:tracePt t="76191" x="4532313" y="3508375"/>
          <p14:tracePt t="76207" x="4543425" y="3497263"/>
          <p14:tracePt t="76225" x="4554538" y="3475038"/>
          <p14:tracePt t="76241" x="4572000" y="3451225"/>
          <p14:tracePt t="76258" x="4589463" y="3411538"/>
          <p14:tracePt t="76274" x="4618038" y="3371850"/>
          <p14:tracePt t="76274" x="4629150" y="3354388"/>
          <p14:tracePt t="76291" x="4651375" y="3303588"/>
          <p14:tracePt t="76307" x="4679950" y="3257550"/>
          <p14:tracePt t="76325" x="4697413" y="3211513"/>
          <p14:tracePt t="76341" x="4721225" y="3160713"/>
          <p14:tracePt t="76358" x="4737100" y="3114675"/>
          <p14:tracePt t="76374" x="4749800" y="3063875"/>
          <p14:tracePt t="76391" x="4765675" y="3011488"/>
          <p14:tracePt t="76409" x="4778375" y="2965450"/>
          <p14:tracePt t="76425" x="4778375" y="2932113"/>
          <p14:tracePt t="76441" x="4783138" y="2908300"/>
          <p14:tracePt t="76458" x="4789488" y="2879725"/>
          <p14:tracePt t="76474" x="4794250" y="2863850"/>
          <p14:tracePt t="76474" x="4794250" y="2851150"/>
          <p14:tracePt t="76491" x="4794250" y="2835275"/>
          <p14:tracePt t="76508" x="4794250" y="2811463"/>
          <p14:tracePt t="76524" x="4794250" y="2794000"/>
          <p14:tracePt t="76541" x="4800600" y="2771775"/>
          <p14:tracePt t="76558" x="4806950" y="2754313"/>
          <p14:tracePt t="76574" x="4806950" y="2732088"/>
          <p14:tracePt t="76591" x="4811713" y="2720975"/>
          <p14:tracePt t="76607" x="4818063" y="2697163"/>
          <p14:tracePt t="76625" x="4822825" y="2668588"/>
          <p14:tracePt t="76641" x="4829175" y="2646363"/>
          <p14:tracePt t="76658" x="4835525" y="2617788"/>
          <p14:tracePt t="76674" x="4846638" y="2589213"/>
          <p14:tracePt t="76674" x="4851400" y="2578100"/>
          <p14:tracePt t="76691" x="4864100" y="2554288"/>
          <p14:tracePt t="76708" x="4875213" y="2532063"/>
          <p14:tracePt t="76724" x="4892675" y="2520950"/>
          <p14:tracePt t="76741" x="4908550" y="2503488"/>
          <p14:tracePt t="76757" x="4926013" y="2486025"/>
          <p14:tracePt t="76774" x="4949825" y="2479675"/>
          <p14:tracePt t="76791" x="4972050" y="2474913"/>
          <p14:tracePt t="76807" x="4994275" y="2468563"/>
          <p14:tracePt t="76824" x="5018088" y="2463800"/>
          <p14:tracePt t="76841" x="5057775" y="2457450"/>
          <p14:tracePt t="76858" x="5097463" y="2457450"/>
          <p14:tracePt t="76874" x="5154613" y="2457450"/>
          <p14:tracePt t="76874" x="5183188" y="2457450"/>
          <p14:tracePt t="76891" x="5264150" y="2457450"/>
          <p14:tracePt t="76907" x="5349875" y="2457450"/>
          <p14:tracePt t="76924" x="5435600" y="2457450"/>
          <p14:tracePt t="76941" x="5521325" y="2457450"/>
          <p14:tracePt t="76957" x="5607050" y="2457450"/>
          <p14:tracePt t="76974" x="5680075" y="2457450"/>
          <p14:tracePt t="76991" x="5737225" y="2457450"/>
          <p14:tracePt t="77007" x="5783263" y="2457450"/>
          <p14:tracePt t="77024" x="5818188" y="2457450"/>
          <p14:tracePt t="77041" x="5846763" y="2457450"/>
          <p14:tracePt t="77057" x="5864225" y="2457450"/>
          <p14:tracePt t="77074" x="5886450" y="2457450"/>
          <p14:tracePt t="77091" x="5897563" y="2457450"/>
          <p14:tracePt t="77108" x="5908675" y="2457450"/>
          <p14:tracePt t="77124" x="5921375" y="2457450"/>
          <p14:tracePt t="77179" x="5926138" y="2457450"/>
          <p14:tracePt t="77191" x="5932488" y="2457450"/>
          <p14:tracePt t="77208" x="5937250" y="2457450"/>
          <p14:tracePt t="77224" x="5949950" y="2457450"/>
          <p14:tracePt t="77241" x="5965825" y="2457450"/>
          <p14:tracePt t="77257" x="5989638" y="2457450"/>
          <p14:tracePt t="77274" x="6018213" y="2457450"/>
          <p14:tracePt t="77291" x="6051550" y="2468563"/>
          <p14:tracePt t="77308" x="6064250" y="2474913"/>
          <p14:tracePt t="77324" x="6069013" y="2474913"/>
          <p14:tracePt t="77342" x="6075363" y="2474913"/>
          <p14:tracePt t="77499" x="6080125" y="2474913"/>
          <p14:tracePt t="77563" x="6086475" y="2474913"/>
          <p14:tracePt t="77579" x="6092825" y="2474913"/>
          <p14:tracePt t="77590" x="6097588" y="2474913"/>
          <p14:tracePt t="77608" x="6103938" y="2468563"/>
          <p14:tracePt t="78147" x="6108700" y="2468563"/>
          <p14:tracePt t="78163" x="6108700" y="2474913"/>
          <p14:tracePt t="78164" x="6115050" y="2474913"/>
          <p14:tracePt t="78195" x="6115050" y="2479675"/>
          <p14:tracePt t="78211" x="6115050" y="2486025"/>
          <p14:tracePt t="78227" x="6115050" y="2492375"/>
          <p14:tracePt t="78230" x="6115050" y="2497138"/>
          <p14:tracePt t="78241" x="6115050" y="2503488"/>
          <p14:tracePt t="78257" x="6115050" y="2508250"/>
          <p14:tracePt t="78274" x="6121400" y="2514600"/>
          <p14:tracePt t="78291" x="6121400" y="2520950"/>
          <p14:tracePt t="78308" x="6121400" y="2525713"/>
          <p14:tracePt t="78324" x="6121400" y="2532063"/>
          <p14:tracePt t="78341" x="6121400" y="2536825"/>
          <p14:tracePt t="78358" x="6121400" y="2543175"/>
          <p14:tracePt t="78374" x="6121400" y="2549525"/>
          <p14:tracePt t="78391" x="6121400" y="2554288"/>
          <p14:tracePt t="78407" x="6121400" y="2560638"/>
          <p14:tracePt t="78424" x="6121400" y="2565400"/>
          <p14:tracePt t="78441" x="6121400" y="2571750"/>
          <p14:tracePt t="78457" x="6121400" y="2578100"/>
          <p14:tracePt t="78474" x="6126163" y="2582863"/>
          <p14:tracePt t="78490" x="6132513" y="2593975"/>
          <p14:tracePt t="78508" x="6132513" y="2600325"/>
          <p14:tracePt t="78524" x="6132513" y="2606675"/>
          <p14:tracePt t="78541" x="6132513" y="2611438"/>
          <p14:tracePt t="78557" x="6132513" y="2617788"/>
          <p14:tracePt t="78574" x="6132513" y="2622550"/>
          <p14:tracePt t="78635" x="6132513" y="2628900"/>
          <p14:tracePt t="78657" x="6132513" y="2635250"/>
          <p14:tracePt t="78683" x="6132513" y="2640013"/>
          <p14:tracePt t="78699" x="6132513" y="2646363"/>
          <p14:tracePt t="78709" x="6137275" y="2646363"/>
          <p14:tracePt t="78725" x="6137275" y="2651125"/>
          <p14:tracePt t="78741" x="6137275" y="2657475"/>
          <p14:tracePt t="78803" x="6137275" y="2663825"/>
          <p14:tracePt t="78843" x="6137275" y="2668588"/>
          <p14:tracePt t="78857" x="6137275" y="2674938"/>
          <p14:tracePt t="78858" x="6137275" y="2679700"/>
          <p14:tracePt t="78874" x="6137275" y="2686050"/>
          <p14:tracePt t="78891" x="6137275" y="2692400"/>
          <p14:tracePt t="78907" x="6137275" y="2697163"/>
          <p14:tracePt t="78924" x="6137275" y="2703513"/>
          <p14:tracePt t="78941" x="6137275" y="2708275"/>
          <p14:tracePt t="78958" x="6137275" y="2714625"/>
          <p14:tracePt t="79395" x="6137275" y="2720975"/>
          <p14:tracePt t="79411" x="6137275" y="2725738"/>
          <p14:tracePt t="79424" x="6137275" y="2736850"/>
          <p14:tracePt t="79440" x="6137275" y="2749550"/>
          <p14:tracePt t="79458" x="6137275" y="2760663"/>
          <p14:tracePt t="79474" x="6137275" y="2765425"/>
          <p14:tracePt t="79635" x="6137275" y="2771775"/>
          <p14:tracePt t="79683" x="6137275" y="2778125"/>
          <p14:tracePt t="79704" x="6137275" y="2782888"/>
          <p14:tracePt t="79731" x="6137275" y="2789238"/>
          <p14:tracePt t="79747" x="6137275" y="2794000"/>
          <p14:tracePt t="79787" x="6137275" y="2800350"/>
          <p14:tracePt t="84019" x="6137275" y="2806700"/>
          <p14:tracePt t="84024" x="6143625" y="2811463"/>
          <p14:tracePt t="84041" x="6143625" y="2822575"/>
          <p14:tracePt t="84057" x="6143625" y="2828925"/>
          <p14:tracePt t="84074" x="6143625" y="2840038"/>
          <p14:tracePt t="84090" x="6149975" y="2846388"/>
          <p14:tracePt t="84139" x="6149975" y="2851150"/>
          <p14:tracePt t="85611" x="6143625" y="2851150"/>
          <p14:tracePt t="85627" x="6137275" y="2851150"/>
          <p14:tracePt t="85627" x="6121400" y="2846388"/>
          <p14:tracePt t="85640" x="6108700" y="2846388"/>
          <p14:tracePt t="85657" x="6092825" y="2840038"/>
          <p14:tracePt t="85673" x="6075363" y="2840038"/>
          <p14:tracePt t="85673" x="6069013" y="2840038"/>
          <p14:tracePt t="85691" x="6046788" y="2840038"/>
          <p14:tracePt t="85707" x="6029325" y="2835275"/>
          <p14:tracePt t="85724" x="6018213" y="2828925"/>
          <p14:tracePt t="85740" x="6011863" y="2828925"/>
          <p14:tracePt t="85875" x="6018213" y="2828925"/>
          <p14:tracePt t="85883" x="6035675" y="2828925"/>
          <p14:tracePt t="85891" x="6051550" y="2828925"/>
          <p14:tracePt t="85907" x="6069013" y="2835275"/>
          <p14:tracePt t="85924" x="6092825" y="2840038"/>
          <p14:tracePt t="85940" x="6108700" y="2851150"/>
          <p14:tracePt t="85957" x="6126163" y="2857500"/>
          <p14:tracePt t="85974" x="6132513" y="2868613"/>
          <p14:tracePt t="85991" x="6132513" y="2879725"/>
          <p14:tracePt t="86006" x="6137275" y="2892425"/>
          <p14:tracePt t="86024" x="6137275" y="2903538"/>
          <p14:tracePt t="86040" x="6137275" y="2908300"/>
          <p14:tracePt t="86057" x="6137275" y="2914650"/>
          <p14:tracePt t="86235" x="6137275" y="2921000"/>
          <p14:tracePt t="86244" x="6137275" y="2925763"/>
          <p14:tracePt t="87235" x="6137275" y="2932113"/>
          <p14:tracePt t="87251" x="6137275" y="2936875"/>
          <p14:tracePt t="87259" x="6137275" y="2943225"/>
          <p14:tracePt t="87267" x="6137275" y="2954338"/>
          <p14:tracePt t="87273" x="6137275" y="2971800"/>
          <p14:tracePt t="87290" x="6143625" y="3000375"/>
          <p14:tracePt t="87307" x="6143625" y="3006725"/>
          <p14:tracePt t="87442" x="6143625" y="3000375"/>
          <p14:tracePt t="87462" x="6143625" y="2994025"/>
          <p14:tracePt t="87474" x="6132513" y="2989263"/>
          <p14:tracePt t="87490" x="6121400" y="2982913"/>
          <p14:tracePt t="87507" x="6108700" y="2978150"/>
          <p14:tracePt t="87523" x="6103938" y="2978150"/>
          <p14:tracePt t="87540" x="6097588" y="2978150"/>
          <p14:tracePt t="87557" x="6086475" y="2978150"/>
          <p14:tracePt t="87574" x="6069013" y="2994025"/>
          <p14:tracePt t="87590" x="6040438" y="3046413"/>
          <p14:tracePt t="87607" x="6007100" y="3114675"/>
          <p14:tracePt t="87623" x="5961063" y="3211513"/>
          <p14:tracePt t="87640" x="5921375" y="3325813"/>
          <p14:tracePt t="87657" x="5892800" y="3457575"/>
          <p14:tracePt t="87674" x="5880100" y="3600450"/>
          <p14:tracePt t="87690" x="5880100" y="3794125"/>
          <p14:tracePt t="87707" x="5886450" y="3914775"/>
          <p14:tracePt t="87723" x="5903913" y="4017963"/>
          <p14:tracePt t="87741" x="5926138" y="4097338"/>
          <p14:tracePt t="87756" x="5949950" y="4171950"/>
          <p14:tracePt t="87774" x="5978525" y="4217988"/>
          <p14:tracePt t="87790" x="5989638" y="4257675"/>
          <p14:tracePt t="87807" x="6000750" y="4279900"/>
          <p14:tracePt t="87823" x="6011863" y="4286250"/>
          <p14:tracePt t="87841" x="6029325" y="4292600"/>
          <p14:tracePt t="87857" x="6040438" y="4297363"/>
          <p14:tracePt t="87874" x="6057900" y="4297363"/>
          <p14:tracePt t="87890" x="6080125" y="4297363"/>
          <p14:tracePt t="87907" x="6086475" y="4297363"/>
          <p14:tracePt t="87923" x="6097588" y="4292600"/>
          <p14:tracePt t="87940" x="6103938" y="4286250"/>
          <p14:tracePt t="87956" x="6108700" y="4279900"/>
          <p14:tracePt t="87973" x="6115050" y="4268788"/>
          <p14:tracePt t="87990" x="6121400" y="4251325"/>
          <p14:tracePt t="88007" x="6126163" y="4240213"/>
          <p14:tracePt t="88023" x="6132513" y="4217988"/>
          <p14:tracePt t="88040" x="6137275" y="4194175"/>
          <p14:tracePt t="88056" x="6137275" y="4160838"/>
          <p14:tracePt t="88074" x="6137275" y="4125913"/>
          <p14:tracePt t="88090" x="6137275" y="4064000"/>
          <p14:tracePt t="88107" x="6137275" y="4040188"/>
          <p14:tracePt t="88123" x="6137275" y="4011613"/>
          <p14:tracePt t="88140" x="6137275" y="4000500"/>
          <p14:tracePt t="88156" x="6137275" y="3989388"/>
          <p14:tracePt t="88173" x="6137275" y="3983038"/>
          <p14:tracePt t="88190" x="6137275" y="3978275"/>
          <p14:tracePt t="89003" x="6137275" y="3983038"/>
          <p14:tracePt t="89019" x="6143625" y="3994150"/>
          <p14:tracePt t="89024" x="6149975" y="4006850"/>
          <p14:tracePt t="89040" x="6165850" y="4029075"/>
          <p14:tracePt t="89057" x="6189663" y="4051300"/>
          <p14:tracePt t="89073" x="6200775" y="4064000"/>
          <p14:tracePt t="89073" x="6223000" y="4068763"/>
          <p14:tracePt t="89090" x="6251575" y="4075113"/>
          <p14:tracePt t="89107" x="6280150" y="4075113"/>
          <p14:tracePt t="89124" x="6308725" y="4068763"/>
          <p14:tracePt t="89140" x="6354763" y="4051300"/>
          <p14:tracePt t="89157" x="6400800" y="4029075"/>
          <p14:tracePt t="89173" x="6451600" y="3994150"/>
          <p14:tracePt t="89190" x="6475413" y="3971925"/>
          <p14:tracePt t="89206" x="6480175" y="3960813"/>
          <p14:tracePt t="89224" x="6480175" y="3949700"/>
          <p14:tracePt t="89240" x="6480175" y="3937000"/>
          <p14:tracePt t="89257" x="6480175" y="3932238"/>
          <p14:tracePt t="89273" x="6480175" y="3925888"/>
          <p14:tracePt t="89290" x="6480175" y="3897313"/>
          <p14:tracePt t="89307" x="6469063" y="3863975"/>
          <p14:tracePt t="89324" x="6457950" y="3829050"/>
          <p14:tracePt t="89340" x="6423025" y="3771900"/>
          <p14:tracePt t="89357" x="6389688" y="3721100"/>
          <p14:tracePt t="89373" x="6378575" y="3686175"/>
          <p14:tracePt t="89390" x="6372225" y="3675063"/>
          <p14:tracePt t="89406" x="6372225" y="3679825"/>
          <p14:tracePt t="89423" x="6407150" y="3714750"/>
          <p14:tracePt t="89440" x="6435725" y="3732213"/>
          <p14:tracePt t="89930" x="6440488" y="3732213"/>
          <p14:tracePt t="89940" x="6446838" y="3732213"/>
          <p14:tracePt t="89957" x="6457950" y="3725863"/>
          <p14:tracePt t="89973" x="6486525" y="3721100"/>
          <p14:tracePt t="89990" x="6532563" y="3721100"/>
          <p14:tracePt t="90006" x="6611938" y="3736975"/>
          <p14:tracePt t="90024" x="6697663" y="3760788"/>
          <p14:tracePt t="90040" x="6783388" y="3789363"/>
          <p14:tracePt t="90057" x="6897688" y="3817938"/>
          <p14:tracePt t="90073" x="6994525" y="3851275"/>
          <p14:tracePt t="90073" x="7035800" y="3863975"/>
          <p14:tracePt t="90090" x="7097713" y="3892550"/>
          <p14:tracePt t="90106" x="7143750" y="3903663"/>
          <p14:tracePt t="90123" x="7165975" y="3914775"/>
          <p14:tracePt t="90140" x="7165975" y="3925888"/>
          <p14:tracePt t="90178" x="7165975" y="3932238"/>
          <p14:tracePt t="90211" x="7165975" y="3943350"/>
          <p14:tracePt t="90227" x="7165975" y="3954463"/>
          <p14:tracePt t="90240" x="7161213" y="3965575"/>
          <p14:tracePt t="90241" x="7161213" y="4006850"/>
          <p14:tracePt t="90256" x="7154863" y="4051300"/>
          <p14:tracePt t="90273" x="7150100" y="4132263"/>
          <p14:tracePt t="90290" x="7150100" y="4257675"/>
          <p14:tracePt t="90307" x="7150100" y="4343400"/>
          <p14:tracePt t="90323" x="7154863" y="4418013"/>
          <p14:tracePt t="90340" x="7161213" y="4475163"/>
          <p14:tracePt t="90356" x="7172325" y="4521200"/>
          <p14:tracePt t="90374" x="7189788" y="4543425"/>
          <p14:tracePt t="90390" x="7200900" y="4572000"/>
          <p14:tracePt t="90407" x="7223125" y="4589463"/>
          <p14:tracePt t="90423" x="7240588" y="4594225"/>
          <p14:tracePt t="90440" x="7246938" y="4600575"/>
          <p14:tracePt t="90456" x="7258050" y="4600575"/>
          <p14:tracePt t="90473" x="7264400" y="4600575"/>
          <p14:tracePt t="90490" x="7280275" y="4600575"/>
          <p14:tracePt t="90507" x="7315200" y="4600575"/>
          <p14:tracePt t="90523" x="7394575" y="4600575"/>
          <p14:tracePt t="90540" x="7515225" y="4600575"/>
          <p14:tracePt t="90556" x="7664450" y="4600575"/>
          <p14:tracePt t="90573" x="7829550" y="4600575"/>
          <p14:tracePt t="90590" x="7989888" y="4600575"/>
          <p14:tracePt t="90607" x="8161338" y="4589463"/>
          <p14:tracePt t="90623" x="8297863" y="4589463"/>
          <p14:tracePt t="90640" x="8418513" y="4583113"/>
          <p14:tracePt t="90657" x="8509000" y="4583113"/>
          <p14:tracePt t="90674" x="8578850" y="4583113"/>
          <p14:tracePt t="90690" x="8623300" y="4583113"/>
          <p14:tracePt t="90707" x="8629650" y="4583113"/>
          <p14:tracePt t="91130" x="8629650" y="4578350"/>
          <p14:tracePt t="91194" x="8629650" y="4572000"/>
          <p14:tracePt t="91218" x="8629650" y="4565650"/>
          <p14:tracePt t="91226" x="8618538" y="4554538"/>
          <p14:tracePt t="91240" x="8601075" y="4525963"/>
          <p14:tracePt t="91256" x="8583613" y="4486275"/>
          <p14:tracePt t="91274" x="8550275" y="4422775"/>
          <p14:tracePt t="91290" x="8493125" y="4314825"/>
          <p14:tracePt t="91307" x="8451850" y="4229100"/>
          <p14:tracePt t="91323" x="8412163" y="4137025"/>
          <p14:tracePt t="91340" x="8372475" y="4046538"/>
          <p14:tracePt t="91356" x="8332788" y="3965575"/>
          <p14:tracePt t="91373" x="8308975" y="3897313"/>
          <p14:tracePt t="91390" x="8280400" y="3829050"/>
          <p14:tracePt t="91407" x="8264525" y="3778250"/>
          <p14:tracePt t="91423" x="8247063" y="3736975"/>
          <p14:tracePt t="91440" x="8240713" y="3714750"/>
          <p14:tracePt t="91456" x="8235950" y="3703638"/>
          <p14:tracePt t="91473" x="8235950" y="3697288"/>
          <p14:tracePt t="91907" x="0" y="0"/>
        </p14:tracePtLst>
        <p14:tracePtLst>
          <p14:tracePt t="104241" x="896938" y="3235325"/>
          <p14:tracePt t="104283" x="892175" y="3235325"/>
          <p14:tracePt t="104306" x="885825" y="3228975"/>
          <p14:tracePt t="104323" x="863600" y="3222625"/>
          <p14:tracePt t="104347" x="846138" y="3211513"/>
          <p14:tracePt t="104363" x="811213" y="3206750"/>
          <p14:tracePt t="104378" x="782638" y="3194050"/>
          <p14:tracePt t="104395" x="760413" y="3189288"/>
          <p14:tracePt t="104411" x="731838" y="3189288"/>
          <p14:tracePt t="104427" x="714375" y="3182938"/>
          <p14:tracePt t="104442" x="708025" y="3178175"/>
          <p14:tracePt t="104457" x="703263" y="3178175"/>
          <p14:tracePt t="104795" x="708025" y="3178175"/>
          <p14:tracePt t="104819" x="708025" y="3182938"/>
          <p14:tracePt t="104851" x="714375" y="3182938"/>
          <p14:tracePt t="104867" x="720725" y="3182938"/>
          <p14:tracePt t="104875" x="725488" y="3182938"/>
          <p14:tracePt t="104890" x="742950" y="3189288"/>
          <p14:tracePt t="104906" x="788988" y="3200400"/>
          <p14:tracePt t="104924" x="835025" y="3211513"/>
          <p14:tracePt t="104940" x="896938" y="3222625"/>
          <p14:tracePt t="104956" x="960438" y="3228975"/>
          <p14:tracePt t="104973" x="1022350" y="3235325"/>
          <p14:tracePt t="104990" x="1079500" y="3235325"/>
          <p14:tracePt t="105006" x="1136650" y="3240088"/>
          <p14:tracePt t="105023" x="1193800" y="3240088"/>
          <p14:tracePt t="105040" x="1235075" y="3240088"/>
          <p14:tracePt t="105056" x="1274763" y="3240088"/>
          <p14:tracePt t="105073" x="1308100" y="3240088"/>
          <p14:tracePt t="105090" x="1360488" y="3240088"/>
          <p14:tracePt t="105107" x="1389063" y="3240088"/>
          <p14:tracePt t="105123" x="1422400" y="3235325"/>
          <p14:tracePt t="105140" x="1450975" y="3235325"/>
          <p14:tracePt t="105156" x="1485900" y="3222625"/>
          <p14:tracePt t="105173" x="1503363" y="3222625"/>
          <p14:tracePt t="105190" x="1531938" y="3217863"/>
          <p14:tracePt t="105207" x="1554163" y="3217863"/>
          <p14:tracePt t="105223" x="1582738" y="3211513"/>
          <p14:tracePt t="105241" x="1628775" y="3211513"/>
          <p14:tracePt t="105256" x="1679575" y="3206750"/>
          <p14:tracePt t="105273" x="1736725" y="3206750"/>
          <p14:tracePt t="105290" x="1811338" y="3206750"/>
          <p14:tracePt t="105307" x="1851025" y="3206750"/>
          <p14:tracePt t="105323" x="1879600" y="3206750"/>
          <p14:tracePt t="105340" x="1903413" y="3206750"/>
          <p14:tracePt t="105356" x="1908175" y="3206750"/>
          <p14:tracePt t="105762" x="1908175" y="3211513"/>
          <p14:tracePt t="105778" x="1914525" y="3222625"/>
          <p14:tracePt t="105789" x="1920875" y="3228975"/>
          <p14:tracePt t="105795" x="1925638" y="3257550"/>
          <p14:tracePt t="105806" x="1936750" y="3279775"/>
          <p14:tracePt t="105823" x="1943100" y="3308350"/>
          <p14:tracePt t="105840" x="1954213" y="3325813"/>
          <p14:tracePt t="105856" x="1954213" y="3349625"/>
          <p14:tracePt t="105874" x="1960563" y="3365500"/>
          <p14:tracePt t="105890" x="1960563" y="3378200"/>
          <p14:tracePt t="105907" x="1960563" y="3382963"/>
          <p14:tracePt t="106099" x="1960563" y="3389313"/>
          <p14:tracePt t="106115" x="1960563" y="3394075"/>
          <p14:tracePt t="106122" x="1960563" y="3417888"/>
          <p14:tracePt t="106140" x="1965325" y="3435350"/>
          <p14:tracePt t="106156" x="1965325" y="3446463"/>
          <p14:tracePt t="106173" x="1965325" y="3457575"/>
          <p14:tracePt t="106190" x="1965325" y="3463925"/>
          <p14:tracePt t="106207" x="1965325" y="3468688"/>
          <p14:tracePt t="106223" x="1965325" y="3475038"/>
          <p14:tracePt t="106706" x="1971675" y="3475038"/>
          <p14:tracePt t="106763" x="1978025" y="3475038"/>
          <p14:tracePt t="106778" x="1982788" y="3475038"/>
          <p14:tracePt t="106811" x="1989138" y="3475038"/>
          <p14:tracePt t="106834" x="1993900" y="3475038"/>
          <p14:tracePt t="106850" x="2000250" y="3475038"/>
          <p14:tracePt t="106857" x="2000250" y="3479800"/>
          <p14:tracePt t="106873" x="2006600" y="3479800"/>
          <p14:tracePt t="106890" x="2011363" y="3486150"/>
          <p14:tracePt t="106906" x="2028825" y="3514725"/>
          <p14:tracePt t="107538" x="2028825" y="3521075"/>
          <p14:tracePt t="107546" x="2028825" y="3525838"/>
          <p14:tracePt t="107556" x="2028825" y="3532188"/>
          <p14:tracePt t="107602" x="2022475" y="3532188"/>
          <p14:tracePt t="107611" x="2022475" y="3536950"/>
          <p14:tracePt t="108786" x="2035175" y="3536950"/>
          <p14:tracePt t="108794" x="2178050" y="3532188"/>
          <p14:tracePt t="108806" x="2354263" y="3525838"/>
          <p14:tracePt t="108823" x="2617788" y="3521075"/>
          <p14:tracePt t="108840" x="2921000" y="3521075"/>
          <p14:tracePt t="108856" x="3268663" y="3521075"/>
          <p14:tracePt t="108873" x="3651250" y="3521075"/>
          <p14:tracePt t="108889" x="4075113" y="3554413"/>
          <p14:tracePt t="108889" x="4303713" y="3571875"/>
          <p14:tracePt t="108907" x="4714875" y="3622675"/>
          <p14:tracePt t="108923" x="5126038" y="3663950"/>
          <p14:tracePt t="108940" x="5468938" y="3703638"/>
          <p14:tracePt t="108956" x="5778500" y="3754438"/>
          <p14:tracePt t="108973" x="6069013" y="3800475"/>
          <p14:tracePt t="108989" x="6332538" y="3857625"/>
          <p14:tracePt t="109006" x="6521450" y="3903663"/>
          <p14:tracePt t="109023" x="6675438" y="3943350"/>
          <p14:tracePt t="109040" x="6783388" y="3989388"/>
          <p14:tracePt t="109056" x="6864350" y="4029075"/>
          <p14:tracePt t="109073" x="6921500" y="4068763"/>
          <p14:tracePt t="109089" x="7011988" y="4125913"/>
          <p14:tracePt t="109107" x="7046913" y="4160838"/>
          <p14:tracePt t="109123" x="7080250" y="4183063"/>
          <p14:tracePt t="109139" x="7104063" y="4200525"/>
          <p14:tracePt t="109156" x="7121525" y="4206875"/>
          <p14:tracePt t="109173" x="7132638" y="4211638"/>
          <p14:tracePt t="109189" x="7137400" y="4217988"/>
          <p14:tracePt t="109206" x="7150100" y="4222750"/>
          <p14:tracePt t="109223" x="7154863" y="4222750"/>
          <p14:tracePt t="109410" x="7154863" y="4229100"/>
          <p14:tracePt t="109425" x="7150100" y="4229100"/>
          <p14:tracePt t="109440" x="7143750" y="4229100"/>
          <p14:tracePt t="109474" x="7143750" y="4235450"/>
          <p14:tracePt t="109475" x="7143750" y="4240213"/>
          <p14:tracePt t="109489" x="7150100" y="4246563"/>
          <p14:tracePt t="109489" x="7154863" y="4257675"/>
          <p14:tracePt t="109506" x="7165975" y="4275138"/>
          <p14:tracePt t="109523" x="7172325" y="4286250"/>
          <p14:tracePt t="109539" x="7172325" y="4292600"/>
          <p14:tracePt t="109556" x="7178675" y="4292600"/>
          <p14:tracePt t="109573" x="7178675" y="4297363"/>
          <p14:tracePt t="109857" x="7183438" y="4297363"/>
          <p14:tracePt t="109875" x="7183438" y="4292600"/>
          <p14:tracePt t="109891" x="7183438" y="4286250"/>
          <p14:tracePt t="109892" x="7183438" y="4279900"/>
          <p14:tracePt t="109906" x="7172325" y="4246563"/>
          <p14:tracePt t="109923" x="7165975" y="4217988"/>
          <p14:tracePt t="109939" x="7154863" y="4200525"/>
          <p14:tracePt t="109956" x="7154863" y="4178300"/>
          <p14:tracePt t="109973" x="7150100" y="4165600"/>
          <p14:tracePt t="109989" x="7150100" y="4154488"/>
          <p14:tracePt t="110006" x="7143750" y="4143375"/>
          <p14:tracePt t="110022" x="7137400" y="4132263"/>
          <p14:tracePt t="110039" x="7132638" y="4108450"/>
          <p14:tracePt t="110056" x="7126288" y="4092575"/>
          <p14:tracePt t="110072" x="7121525" y="4075113"/>
          <p14:tracePt t="110089" x="7115175" y="4057650"/>
          <p14:tracePt t="110106" x="7104063" y="4040188"/>
          <p14:tracePt t="110123" x="7097713" y="4022725"/>
          <p14:tracePt t="110139" x="7086600" y="4006850"/>
          <p14:tracePt t="110156" x="7075488" y="3983038"/>
          <p14:tracePt t="110172" x="7058025" y="3960813"/>
          <p14:tracePt t="110189" x="7040563" y="3943350"/>
          <p14:tracePt t="110206" x="7029450" y="3932238"/>
          <p14:tracePt t="110223" x="7023100" y="3921125"/>
          <p14:tracePt t="110239" x="7018338" y="3914775"/>
          <p14:tracePt t="110256" x="7011988" y="3914775"/>
          <p14:tracePt t="110426" x="7011988" y="3921125"/>
          <p14:tracePt t="110439" x="7007225" y="3925888"/>
          <p14:tracePt t="110442" x="7007225" y="3954463"/>
          <p14:tracePt t="110457" x="7007225" y="3989388"/>
          <p14:tracePt t="110473" x="7007225" y="4029075"/>
          <p14:tracePt t="110490" x="7007225" y="4064000"/>
          <p14:tracePt t="110506" x="7007225" y="4103688"/>
          <p14:tracePt t="110523" x="7007225" y="4125913"/>
          <p14:tracePt t="110539" x="7011988" y="4143375"/>
          <p14:tracePt t="110557" x="7011988" y="4154488"/>
          <p14:tracePt t="110572" x="7018338" y="4160838"/>
          <p14:tracePt t="110590" x="7018338" y="4171950"/>
          <p14:tracePt t="110606" x="7018338" y="4183063"/>
          <p14:tracePt t="110623" x="7023100" y="4194175"/>
          <p14:tracePt t="110639" x="7035800" y="4211638"/>
          <p14:tracePt t="110656" x="7040563" y="4235450"/>
          <p14:tracePt t="110672" x="7051675" y="4264025"/>
          <p14:tracePt t="110690" x="7058025" y="4286250"/>
          <p14:tracePt t="110707" x="7069138" y="4314825"/>
          <p14:tracePt t="110724" x="7075488" y="4337050"/>
          <p14:tracePt t="110740" x="7080250" y="4349750"/>
          <p14:tracePt t="110757" x="7080250" y="4354513"/>
          <p14:tracePt t="110773" x="7086600" y="4360863"/>
          <p14:tracePt t="110899" x="7092950" y="4360863"/>
          <p14:tracePt t="110907" x="7121525" y="4360863"/>
          <p14:tracePt t="110924" x="7165975" y="4371975"/>
          <p14:tracePt t="110940" x="7235825" y="4378325"/>
          <p14:tracePt t="110957" x="7308850" y="4389438"/>
          <p14:tracePt t="110973" x="7378700" y="4394200"/>
          <p14:tracePt t="110991" x="7458075" y="4400550"/>
          <p14:tracePt t="111007" x="7532688" y="4406900"/>
          <p14:tracePt t="111024" x="7600950" y="4406900"/>
          <p14:tracePt t="111040" x="7664450" y="4411663"/>
          <p14:tracePt t="111057" x="7715250" y="4411663"/>
          <p14:tracePt t="111073" x="7772400" y="4411663"/>
          <p14:tracePt t="111091" x="7807325" y="4411663"/>
          <p14:tracePt t="111107" x="7851775" y="4411663"/>
          <p14:tracePt t="111124" x="7869238" y="4411663"/>
          <p14:tracePt t="111140" x="7875588" y="4411663"/>
          <p14:tracePt t="111157" x="7880350" y="4411663"/>
          <p14:tracePt t="111275" x="7886700" y="4411663"/>
          <p14:tracePt t="111290" x="7893050" y="4411663"/>
          <p14:tracePt t="111291" x="7921625" y="4411663"/>
          <p14:tracePt t="111307" x="7994650" y="4411663"/>
          <p14:tracePt t="111325" x="8035925" y="4406900"/>
          <p14:tracePt t="111340" x="8069263" y="4406900"/>
          <p14:tracePt t="111357" x="8086725" y="4400550"/>
          <p14:tracePt t="111373" x="8093075" y="4400550"/>
          <p14:tracePt t="112315" x="8086725" y="4400550"/>
          <p14:tracePt t="112323" x="8064500" y="4400550"/>
          <p14:tracePt t="112341" x="8047038" y="4400550"/>
          <p14:tracePt t="112357" x="8029575" y="4411663"/>
          <p14:tracePt t="112374" x="8012113" y="4411663"/>
          <p14:tracePt t="112390" x="7994650" y="4411663"/>
          <p14:tracePt t="112407" x="7983538" y="4418013"/>
          <p14:tracePt t="112423" x="7961313" y="4418013"/>
          <p14:tracePt t="112441" x="7943850" y="4418013"/>
          <p14:tracePt t="112457" x="7926388" y="4418013"/>
          <p14:tracePt t="112474" x="7908925" y="4418013"/>
          <p14:tracePt t="112490" x="7858125" y="4418013"/>
          <p14:tracePt t="112508" x="7818438" y="4418013"/>
          <p14:tracePt t="112524" x="7772400" y="4406900"/>
          <p14:tracePt t="112541" x="7708900" y="4394200"/>
          <p14:tracePt t="112557" x="7623175" y="4371975"/>
          <p14:tracePt t="112574" x="7532688" y="4354513"/>
          <p14:tracePt t="112590" x="7440613" y="4343400"/>
          <p14:tracePt t="112607" x="7350125" y="4332288"/>
          <p14:tracePt t="112623" x="7251700" y="4321175"/>
          <p14:tracePt t="112641" x="7154863" y="4314825"/>
          <p14:tracePt t="112657" x="7051675" y="4308475"/>
          <p14:tracePt t="112674" x="6950075" y="4297363"/>
          <p14:tracePt t="112690" x="6783388" y="4275138"/>
          <p14:tracePt t="112707" x="6680200" y="4251325"/>
          <p14:tracePt t="112723" x="6583363" y="4235450"/>
          <p14:tracePt t="112740" x="6503988" y="4217988"/>
          <p14:tracePt t="112757" x="6446838" y="4200525"/>
          <p14:tracePt t="112773" x="6394450" y="4194175"/>
          <p14:tracePt t="112790" x="6354763" y="4183063"/>
          <p14:tracePt t="112807" x="6332538" y="4171950"/>
          <p14:tracePt t="112823" x="6315075" y="4165600"/>
          <p14:tracePt t="112841" x="6308725" y="4165600"/>
          <p14:tracePt t="112883" x="6308725" y="4160838"/>
          <p14:tracePt t="112915" x="6308725" y="4154488"/>
          <p14:tracePt t="112928" x="6308725" y="4143375"/>
          <p14:tracePt t="112940" x="6308725" y="4114800"/>
          <p14:tracePt t="112957" x="6308725" y="4086225"/>
          <p14:tracePt t="112973" x="6308725" y="4057650"/>
          <p14:tracePt t="112990" x="6308725" y="4022725"/>
          <p14:tracePt t="113007" x="6308725" y="3989388"/>
          <p14:tracePt t="113023" x="6308725" y="3965575"/>
          <p14:tracePt t="113041" x="6308725" y="3937000"/>
          <p14:tracePt t="113057" x="6308725" y="3908425"/>
          <p14:tracePt t="113074" x="6308725" y="3875088"/>
          <p14:tracePt t="113090" x="6308725" y="3840163"/>
          <p14:tracePt t="113090" x="6308725" y="3817938"/>
          <p14:tracePt t="113107" x="6308725" y="3783013"/>
          <p14:tracePt t="113124" x="6308725" y="3754438"/>
          <p14:tracePt t="113140" x="6308725" y="3721100"/>
          <p14:tracePt t="113157" x="6315075" y="3692525"/>
          <p14:tracePt t="113173" x="6315075" y="3675063"/>
          <p14:tracePt t="113190" x="6315075" y="3651250"/>
          <p14:tracePt t="113207" x="6315075" y="3635375"/>
          <p14:tracePt t="113223" x="6315075" y="3617913"/>
          <p14:tracePt t="113240" x="6315075" y="3606800"/>
          <p14:tracePt t="113257" x="6315075" y="3594100"/>
          <p14:tracePt t="113273" x="6315075" y="3589338"/>
          <p14:tracePt t="113307" x="6315075" y="3582988"/>
          <p14:tracePt t="113379" x="6315075" y="3578225"/>
          <p14:tracePt t="113389" x="6315075" y="3571875"/>
          <p14:tracePt t="113427" x="6315075" y="3565525"/>
          <p14:tracePt t="113428" x="6315075" y="3560763"/>
          <p14:tracePt t="113440" x="6315075" y="3554413"/>
          <p14:tracePt t="113457" x="6315075" y="3549650"/>
          <p14:tracePt t="113473" x="6315075" y="3543300"/>
          <p14:tracePt t="113603" x="6315075" y="3536950"/>
          <p14:tracePt t="113635" x="6315075" y="3532188"/>
          <p14:tracePt t="115639" x="0" y="0"/>
        </p14:tracePtLst>
        <p14:tracePtLst>
          <p14:tracePt t="130243" x="2536825" y="3822700"/>
          <p14:tracePt t="130244" x="2536825" y="3811588"/>
          <p14:tracePt t="130257" x="2543175" y="3800475"/>
          <p14:tracePt t="130273" x="2549525" y="3789363"/>
          <p14:tracePt t="130290" x="2549525" y="3771900"/>
          <p14:tracePt t="130306" x="2554288" y="3749675"/>
          <p14:tracePt t="130323" x="2554288" y="3736975"/>
          <p14:tracePt t="130340" x="2554288" y="3721100"/>
          <p14:tracePt t="130356" x="2554288" y="3708400"/>
          <p14:tracePt t="130373" x="2560638" y="3692525"/>
          <p14:tracePt t="130390" x="2560638" y="3679825"/>
          <p14:tracePt t="130411" x="2560638" y="3663950"/>
          <p14:tracePt t="130427" x="2565400" y="3640138"/>
          <p14:tracePt t="130440" x="2565400" y="3622675"/>
          <p14:tracePt t="130456" x="2565400" y="3594100"/>
          <p14:tracePt t="130473" x="2565400" y="3571875"/>
          <p14:tracePt t="130490" x="2560638" y="3543300"/>
          <p14:tracePt t="130507" x="2554288" y="3492500"/>
          <p14:tracePt t="130523" x="2549525" y="3463925"/>
          <p14:tracePt t="130540" x="2532063" y="3429000"/>
          <p14:tracePt t="130556" x="2520950" y="3400425"/>
          <p14:tracePt t="130574" x="2503488" y="3371850"/>
          <p14:tracePt t="130590" x="2479675" y="3349625"/>
          <p14:tracePt t="130607" x="2457450" y="3332163"/>
          <p14:tracePt t="130623" x="2428875" y="3308350"/>
          <p14:tracePt t="130640" x="2389188" y="3292475"/>
          <p14:tracePt t="130656" x="2343150" y="3275013"/>
          <p14:tracePt t="130674" x="2274888" y="3257550"/>
          <p14:tracePt t="130690" x="2211388" y="3246438"/>
          <p14:tracePt t="130690" x="2178050" y="3240088"/>
          <p14:tracePt t="130707" x="2149475" y="3240088"/>
          <p14:tracePt t="130723" x="2057400" y="3228975"/>
          <p14:tracePt t="130740" x="2006600" y="3222625"/>
          <p14:tracePt t="130756" x="1949450" y="3222625"/>
          <p14:tracePt t="130774" x="1897063" y="3222625"/>
          <p14:tracePt t="130790" x="1851025" y="3222625"/>
          <p14:tracePt t="130807" x="1811338" y="3222625"/>
          <p14:tracePt t="130823" x="1778000" y="3222625"/>
          <p14:tracePt t="130840" x="1743075" y="3222625"/>
          <p14:tracePt t="130856" x="1697038" y="3235325"/>
          <p14:tracePt t="130873" x="1657350" y="3240088"/>
          <p14:tracePt t="130890" x="1617663" y="3257550"/>
          <p14:tracePt t="130907" x="1582738" y="3268663"/>
          <p14:tracePt t="130923" x="1549400" y="3292475"/>
          <p14:tracePt t="130940" x="1531938" y="3308350"/>
          <p14:tracePt t="130956" x="1514475" y="3325813"/>
          <p14:tracePt t="130974" x="1508125" y="3343275"/>
          <p14:tracePt t="130990" x="1503363" y="3360738"/>
          <p14:tracePt t="131007" x="1497013" y="3382963"/>
          <p14:tracePt t="131023" x="1492250" y="3411538"/>
          <p14:tracePt t="131040" x="1485900" y="3435350"/>
          <p14:tracePt t="131056" x="1485900" y="3468688"/>
          <p14:tracePt t="131089" x="1474788" y="3497263"/>
          <p14:tracePt t="131091" x="1474788" y="3525838"/>
          <p14:tracePt t="131107" x="1468438" y="3578225"/>
          <p14:tracePt t="131123" x="1463675" y="3606800"/>
          <p14:tracePt t="131140" x="1463675" y="3635375"/>
          <p14:tracePt t="131157" x="1450975" y="3675063"/>
          <p14:tracePt t="131173" x="1446213" y="3708400"/>
          <p14:tracePt t="131190" x="1446213" y="3749675"/>
          <p14:tracePt t="131207" x="1446213" y="3789363"/>
          <p14:tracePt t="131223" x="1446213" y="3829050"/>
          <p14:tracePt t="131240" x="1446213" y="3863975"/>
          <p14:tracePt t="131256" x="1450975" y="3908425"/>
          <p14:tracePt t="131273" x="1457325" y="3937000"/>
          <p14:tracePt t="131289" x="1463675" y="3971925"/>
          <p14:tracePt t="131307" x="1463675" y="4006850"/>
          <p14:tracePt t="131323" x="1479550" y="4046538"/>
          <p14:tracePt t="131340" x="1492250" y="4079875"/>
          <p14:tracePt t="131356" x="1503363" y="4103688"/>
          <p14:tracePt t="131373" x="1520825" y="4137025"/>
          <p14:tracePt t="131389" x="1536700" y="4160838"/>
          <p14:tracePt t="131407" x="1549400" y="4189413"/>
          <p14:tracePt t="131423" x="1565275" y="4211638"/>
          <p14:tracePt t="131440" x="1582738" y="4222750"/>
          <p14:tracePt t="131456" x="1600200" y="4240213"/>
          <p14:tracePt t="131473" x="1617663" y="4257675"/>
          <p14:tracePt t="131489" x="1646238" y="4268788"/>
          <p14:tracePt t="131507" x="1674813" y="4286250"/>
          <p14:tracePt t="131523" x="1708150" y="4308475"/>
          <p14:tracePt t="131540" x="1743075" y="4325938"/>
          <p14:tracePt t="131556" x="1789113" y="4343400"/>
          <p14:tracePt t="131574" x="1835150" y="4365625"/>
          <p14:tracePt t="131589" x="1879600" y="4383088"/>
          <p14:tracePt t="131607" x="1925638" y="4400550"/>
          <p14:tracePt t="131623" x="1965325" y="4411663"/>
          <p14:tracePt t="131640" x="2017713" y="4429125"/>
          <p14:tracePt t="131656" x="2063750" y="4435475"/>
          <p14:tracePt t="131673" x="2108200" y="4451350"/>
          <p14:tracePt t="131689" x="2149475" y="4464050"/>
          <p14:tracePt t="131707" x="2189163" y="4464050"/>
          <p14:tracePt t="131723" x="2235200" y="4475163"/>
          <p14:tracePt t="131740" x="2263775" y="4479925"/>
          <p14:tracePt t="131756" x="2292350" y="4479925"/>
          <p14:tracePt t="131773" x="2308225" y="4479925"/>
          <p14:tracePt t="131789" x="2332038" y="4479925"/>
          <p14:tracePt t="131806" x="2343150" y="4479925"/>
          <p14:tracePt t="131823" x="2371725" y="4479925"/>
          <p14:tracePt t="131840" x="2389188" y="4479925"/>
          <p14:tracePt t="131856" x="2411413" y="4479925"/>
          <p14:tracePt t="131873" x="2422525" y="4479925"/>
          <p14:tracePt t="131890" x="2446338" y="4479925"/>
          <p14:tracePt t="131906" x="2463800" y="4479925"/>
          <p14:tracePt t="131923" x="2486025" y="4479925"/>
          <p14:tracePt t="131940" x="2497138" y="4475163"/>
          <p14:tracePt t="131956" x="2503488" y="4475163"/>
          <p14:tracePt t="131973" x="2514600" y="4468813"/>
          <p14:tracePt t="131989" x="2520950" y="4468813"/>
          <p14:tracePt t="132006" x="2525713" y="4468813"/>
          <p14:tracePt t="132024" x="2532063" y="4464050"/>
          <p14:tracePt t="132039" x="2532063" y="4457700"/>
          <p14:tracePt t="132056" x="2536825" y="4457700"/>
          <p14:tracePt t="132073" x="2543175" y="4457700"/>
          <p14:tracePt t="132090" x="2549525" y="4451350"/>
          <p14:tracePt t="132106" x="2554288" y="4446588"/>
          <p14:tracePt t="132123" x="2560638" y="4440238"/>
          <p14:tracePt t="132139" x="2565400" y="4440238"/>
          <p14:tracePt t="132156" x="2571750" y="4440238"/>
          <p14:tracePt t="132619" x="2571750" y="4435475"/>
          <p14:tracePt t="132891" x="2571750" y="4422775"/>
          <p14:tracePt t="132899" x="2578100" y="4422775"/>
          <p14:tracePt t="132907" x="2578100" y="4418013"/>
          <p14:tracePt t="132907" x="2582863" y="4411663"/>
          <p14:tracePt t="132923" x="2582863" y="4406900"/>
          <p14:tracePt t="132939" x="2589213" y="4400550"/>
          <p14:tracePt t="132956" x="2593975" y="4394200"/>
          <p14:tracePt t="133163" x="2593975" y="4389438"/>
          <p14:tracePt t="133171" x="2593975" y="4383088"/>
          <p14:tracePt t="133178" x="2606675" y="4365625"/>
          <p14:tracePt t="133189" x="2606675" y="4343400"/>
          <p14:tracePt t="133206" x="2611438" y="4325938"/>
          <p14:tracePt t="133223" x="2617788" y="4314825"/>
          <p14:tracePt t="133239" x="2622550" y="4303713"/>
          <p14:tracePt t="133257" x="2628900" y="4297363"/>
          <p14:tracePt t="134299" x="2628900" y="4303713"/>
          <p14:tracePt t="134307" x="2635250" y="4303713"/>
          <p14:tracePt t="134308" x="2663825" y="4321175"/>
          <p14:tracePt t="134323" x="2708275" y="4343400"/>
          <p14:tracePt t="134340" x="2771775" y="4365625"/>
          <p14:tracePt t="134356" x="2840038" y="4389438"/>
          <p14:tracePt t="134373" x="2914650" y="4406900"/>
          <p14:tracePt t="134389" x="2989263" y="4418013"/>
          <p14:tracePt t="134406" x="3068638" y="4422775"/>
          <p14:tracePt t="134423" x="3154363" y="4429125"/>
          <p14:tracePt t="134440" x="3251200" y="4435475"/>
          <p14:tracePt t="134456" x="3332163" y="4440238"/>
          <p14:tracePt t="134473" x="3394075" y="4446588"/>
          <p14:tracePt t="134489" x="3457575" y="4457700"/>
          <p14:tracePt t="134507" x="3532188" y="4464050"/>
          <p14:tracePt t="134523" x="3635375" y="4475163"/>
          <p14:tracePt t="134540" x="3708400" y="4475163"/>
          <p14:tracePt t="134556" x="3778250" y="4475163"/>
          <p14:tracePt t="134573" x="3857625" y="4479925"/>
          <p14:tracePt t="134589" x="3943350" y="4479925"/>
          <p14:tracePt t="134607" x="4022725" y="4479925"/>
          <p14:tracePt t="134623" x="4097338" y="4479925"/>
          <p14:tracePt t="134640" x="4178300" y="4475163"/>
          <p14:tracePt t="134656" x="4264025" y="4464050"/>
          <p14:tracePt t="134673" x="4343400" y="4446588"/>
          <p14:tracePt t="134689" x="4418013" y="4422775"/>
          <p14:tracePt t="134707" x="4486275" y="4394200"/>
          <p14:tracePt t="134723" x="4560888" y="4349750"/>
          <p14:tracePt t="134740" x="4589463" y="4321175"/>
          <p14:tracePt t="134756" x="4611688" y="4279900"/>
          <p14:tracePt t="134773" x="4640263" y="4235450"/>
          <p14:tracePt t="134789" x="4657725" y="4189413"/>
          <p14:tracePt t="134806" x="4679950" y="4132263"/>
          <p14:tracePt t="134823" x="4697413" y="4079875"/>
          <p14:tracePt t="134840" x="4708525" y="4029075"/>
          <p14:tracePt t="134856" x="4708525" y="3983038"/>
          <p14:tracePt t="134873" x="4708525" y="3937000"/>
          <p14:tracePt t="134889" x="4708525" y="3897313"/>
          <p14:tracePt t="134889" x="4708525" y="3879850"/>
          <p14:tracePt t="134907" x="4708525" y="3863975"/>
          <p14:tracePt t="134923" x="4703763" y="3800475"/>
          <p14:tracePt t="134940" x="4686300" y="3760788"/>
          <p14:tracePt t="134956" x="4664075" y="3725863"/>
          <p14:tracePt t="134973" x="4646613" y="3692525"/>
          <p14:tracePt t="134989" x="4622800" y="3651250"/>
          <p14:tracePt t="135006" x="4589463" y="3611563"/>
          <p14:tracePt t="135023" x="4554538" y="3578225"/>
          <p14:tracePt t="135039" x="4514850" y="3543300"/>
          <p14:tracePt t="135056" x="4475163" y="3508375"/>
          <p14:tracePt t="135073" x="4411663" y="3468688"/>
          <p14:tracePt t="135089" x="4325938" y="3429000"/>
          <p14:tracePt t="135089" x="4279900" y="3406775"/>
          <p14:tracePt t="135107" x="4235450" y="3382963"/>
          <p14:tracePt t="135123" x="4103688" y="3343275"/>
          <p14:tracePt t="135140" x="4040188" y="3325813"/>
          <p14:tracePt t="135157" x="3978275" y="3308350"/>
          <p14:tracePt t="135173" x="3925888" y="3303588"/>
          <p14:tracePt t="135189" x="3868738" y="3297238"/>
          <p14:tracePt t="135206" x="3817938" y="3297238"/>
          <p14:tracePt t="135223" x="3765550" y="3292475"/>
          <p14:tracePt t="135239" x="3725863" y="3292475"/>
          <p14:tracePt t="135256" x="3692525" y="3292475"/>
          <p14:tracePt t="135273" x="3675063" y="3292475"/>
          <p14:tracePt t="135289" x="3657600" y="3292475"/>
          <p14:tracePt t="135306" x="3646488" y="3297238"/>
          <p14:tracePt t="135323" x="3640138" y="3297238"/>
          <p14:tracePt t="135339" x="3635375" y="3303588"/>
          <p14:tracePt t="135357" x="3629025" y="3308350"/>
          <p14:tracePt t="135373" x="3622675" y="3308350"/>
          <p14:tracePt t="135390" x="3611563" y="3314700"/>
          <p14:tracePt t="135406" x="3594100" y="3325813"/>
          <p14:tracePt t="135423" x="3582988" y="3332163"/>
          <p14:tracePt t="135439" x="3571875" y="3336925"/>
          <p14:tracePt t="135456" x="3560763" y="3343275"/>
          <p14:tracePt t="135473" x="3549650" y="3354388"/>
          <p14:tracePt t="135490" x="3543300" y="3360738"/>
          <p14:tracePt t="135506" x="3532188" y="3365500"/>
          <p14:tracePt t="135523" x="3525838" y="3371850"/>
          <p14:tracePt t="135539" x="3521075" y="3378200"/>
          <p14:tracePt t="135556" x="3514725" y="3389313"/>
          <p14:tracePt t="135573" x="3508375" y="3394075"/>
          <p14:tracePt t="135590" x="3497263" y="3406775"/>
          <p14:tracePt t="135606" x="3492500" y="3417888"/>
          <p14:tracePt t="135623" x="3486150" y="3440113"/>
          <p14:tracePt t="135639" x="3475038" y="3463925"/>
          <p14:tracePt t="135656" x="3468688" y="3497263"/>
          <p14:tracePt t="135673" x="3451225" y="3525838"/>
          <p14:tracePt t="135690" x="3446463" y="3560763"/>
          <p14:tracePt t="135706" x="3429000" y="3611563"/>
          <p14:tracePt t="135723" x="3422650" y="3657600"/>
          <p14:tracePt t="135739" x="3422650" y="3692525"/>
          <p14:tracePt t="135757" x="3422650" y="3721100"/>
          <p14:tracePt t="135773" x="3435350" y="3754438"/>
          <p14:tracePt t="135790" x="3440113" y="3789363"/>
          <p14:tracePt t="135806" x="3457575" y="3822700"/>
          <p14:tracePt t="135823" x="3479800" y="3875088"/>
          <p14:tracePt t="135839" x="3503613" y="3921125"/>
          <p14:tracePt t="135857" x="3532188" y="3971925"/>
          <p14:tracePt t="135873" x="3560763" y="4011613"/>
          <p14:tracePt t="135890" x="3582988" y="4051300"/>
          <p14:tracePt t="135906" x="3635375" y="4114800"/>
          <p14:tracePt t="135923" x="3686175" y="4154488"/>
          <p14:tracePt t="135939" x="3749675" y="4206875"/>
          <p14:tracePt t="135957" x="3817938" y="4251325"/>
          <p14:tracePt t="135973" x="3886200" y="4292600"/>
          <p14:tracePt t="135990" x="3943350" y="4321175"/>
          <p14:tracePt t="136006" x="4011613" y="4343400"/>
          <p14:tracePt t="136023" x="4075113" y="4354513"/>
          <p14:tracePt t="136039" x="4149725" y="4365625"/>
          <p14:tracePt t="136056" x="4222750" y="4371975"/>
          <p14:tracePt t="136073" x="4275138" y="4371975"/>
          <p14:tracePt t="136090" x="4332288" y="4371975"/>
          <p14:tracePt t="136106" x="4411663" y="4371975"/>
          <p14:tracePt t="136123" x="4446588" y="4360863"/>
          <p14:tracePt t="136139" x="4486275" y="4343400"/>
          <p14:tracePt t="136156" x="4503738" y="4321175"/>
          <p14:tracePt t="136173" x="4521200" y="4292600"/>
          <p14:tracePt t="136190" x="4537075" y="4257675"/>
          <p14:tracePt t="136206" x="4554538" y="4217988"/>
          <p14:tracePt t="136223" x="4572000" y="4189413"/>
          <p14:tracePt t="136239" x="4583113" y="4149725"/>
          <p14:tracePt t="136257" x="4594225" y="4121150"/>
          <p14:tracePt t="136273" x="4594225" y="4086225"/>
          <p14:tracePt t="136290" x="4594225" y="4051300"/>
          <p14:tracePt t="136306" x="4594225" y="4022725"/>
          <p14:tracePt t="136323" x="4594225" y="4006850"/>
          <p14:tracePt t="136339" x="4594225" y="3994150"/>
          <p14:tracePt t="136555" x="4600575" y="3994150"/>
          <p14:tracePt t="136563" x="4606925" y="3989388"/>
          <p14:tracePt t="136667" x="4600575" y="3989388"/>
          <p14:tracePt t="136699" x="4606925" y="3989388"/>
          <p14:tracePt t="136706" x="4618038" y="3989388"/>
          <p14:tracePt t="136723" x="4622800" y="3989388"/>
          <p14:tracePt t="136739" x="4635500" y="3989388"/>
          <p14:tracePt t="136756" x="4640263" y="3989388"/>
          <p14:tracePt t="136772" x="4646613" y="3989388"/>
          <p14:tracePt t="136789" x="4651375" y="3989388"/>
          <p14:tracePt t="136806" x="4657725" y="3989388"/>
          <p14:tracePt t="136823" x="4675188" y="3989388"/>
          <p14:tracePt t="136839" x="4686300" y="3989388"/>
          <p14:tracePt t="138099" x="4692650" y="3989388"/>
          <p14:tracePt t="138107" x="4692650" y="3983038"/>
          <p14:tracePt t="138115" x="4703763" y="3971925"/>
          <p14:tracePt t="138123" x="4714875" y="3943350"/>
          <p14:tracePt t="138139" x="4737100" y="3914775"/>
          <p14:tracePt t="138156" x="4765675" y="3863975"/>
          <p14:tracePt t="138173" x="4794250" y="3794125"/>
          <p14:tracePt t="138190" x="4829175" y="3736975"/>
          <p14:tracePt t="138206" x="4864100" y="3668713"/>
          <p14:tracePt t="138222" x="4892675" y="3600450"/>
          <p14:tracePt t="138239" x="4914900" y="3543300"/>
          <p14:tracePt t="138256" x="4937125" y="3492500"/>
          <p14:tracePt t="138273" x="4965700" y="3446463"/>
          <p14:tracePt t="138289" x="4983163" y="3400425"/>
          <p14:tracePt t="138306" x="5006975" y="3360738"/>
          <p14:tracePt t="138322" x="5040313" y="3303588"/>
          <p14:tracePt t="138340" x="5064125" y="3268663"/>
          <p14:tracePt t="138356" x="5086350" y="3228975"/>
          <p14:tracePt t="138372" x="5114925" y="3194050"/>
          <p14:tracePt t="138389" x="5149850" y="3160713"/>
          <p14:tracePt t="138406" x="5183188" y="3132138"/>
          <p14:tracePt t="138422" x="5218113" y="3108325"/>
          <p14:tracePt t="138439" x="5264150" y="3074988"/>
          <p14:tracePt t="138456" x="5303838" y="3051175"/>
          <p14:tracePt t="138472" x="5343525" y="3035300"/>
          <p14:tracePt t="138489" x="5383213" y="3006725"/>
          <p14:tracePt t="138506" x="5411788" y="2994025"/>
          <p14:tracePt t="138522" x="5451475" y="2971800"/>
          <p14:tracePt t="138540" x="5464175" y="2960688"/>
          <p14:tracePt t="138556" x="5475288" y="2954338"/>
          <p14:tracePt t="138572" x="5480050" y="2949575"/>
          <p14:tracePt t="138683" x="5475288" y="2949575"/>
          <p14:tracePt t="138715" x="5468938" y="2949575"/>
          <p14:tracePt t="138722" x="5464175" y="2949575"/>
          <p14:tracePt t="138739" x="5446713" y="2949575"/>
          <p14:tracePt t="138756" x="5429250" y="2949575"/>
          <p14:tracePt t="138772" x="5394325" y="2949575"/>
          <p14:tracePt t="138790" x="5372100" y="2943225"/>
          <p14:tracePt t="138826" x="5372100" y="2936875"/>
          <p14:tracePt t="138839" x="5365750" y="2936875"/>
          <p14:tracePt t="138843" x="5365750" y="2921000"/>
          <p14:tracePt t="138856" x="5354638" y="2903538"/>
          <p14:tracePt t="138873" x="5343525" y="2879725"/>
          <p14:tracePt t="138889" x="5337175" y="2857500"/>
          <p14:tracePt t="138906" x="5337175" y="2840038"/>
          <p14:tracePt t="138923" x="5337175" y="2835275"/>
          <p14:tracePt t="138939" x="5337175" y="2828925"/>
          <p14:tracePt t="138956" x="5349875" y="2822575"/>
          <p14:tracePt t="138972" x="5360988" y="2817813"/>
          <p14:tracePt t="138990" x="5378450" y="2811463"/>
          <p14:tracePt t="139006" x="5407025" y="2806700"/>
          <p14:tracePt t="139023" x="5422900" y="2800350"/>
          <p14:tracePt t="139039" x="5451475" y="2800350"/>
          <p14:tracePt t="139056" x="5480050" y="2794000"/>
          <p14:tracePt t="139072" x="5521325" y="2794000"/>
          <p14:tracePt t="139089" x="5578475" y="2794000"/>
          <p14:tracePt t="139106" x="5692775" y="2794000"/>
          <p14:tracePt t="139123" x="5783263" y="2794000"/>
          <p14:tracePt t="139139" x="5868988" y="2794000"/>
          <p14:tracePt t="139156" x="5954713" y="2794000"/>
          <p14:tracePt t="139172" x="6046788" y="2794000"/>
          <p14:tracePt t="139190" x="6143625" y="2794000"/>
          <p14:tracePt t="139206" x="6235700" y="2794000"/>
          <p14:tracePt t="139223" x="6332538" y="2794000"/>
          <p14:tracePt t="139239" x="6418263" y="2794000"/>
          <p14:tracePt t="139256" x="6503988" y="2794000"/>
          <p14:tracePt t="139272" x="6583363" y="2794000"/>
          <p14:tracePt t="139289" x="6669088" y="2794000"/>
          <p14:tracePt t="139306" x="6794500" y="2794000"/>
          <p14:tracePt t="139323" x="6886575" y="2794000"/>
          <p14:tracePt t="139339" x="6972300" y="2794000"/>
          <p14:tracePt t="139356" x="7075488" y="2789238"/>
          <p14:tracePt t="139372" x="7172325" y="2789238"/>
          <p14:tracePt t="139390" x="7246938" y="2789238"/>
          <p14:tracePt t="139406" x="7337425" y="2782888"/>
          <p14:tracePt t="139423" x="7423150" y="2782888"/>
          <p14:tracePt t="139439" x="7508875" y="2782888"/>
          <p14:tracePt t="139456" x="7572375" y="2782888"/>
          <p14:tracePt t="139472" x="7623175" y="2782888"/>
          <p14:tracePt t="139490" x="7651750" y="2782888"/>
          <p14:tracePt t="139506" x="7669213" y="2782888"/>
          <p14:tracePt t="139602" x="7675563" y="2782888"/>
          <p14:tracePt t="139613" x="7680325" y="2782888"/>
          <p14:tracePt t="139622" x="7686675" y="2782888"/>
          <p14:tracePt t="139639" x="7693025" y="2782888"/>
          <p14:tracePt t="139656" x="7697788" y="2782888"/>
          <p14:tracePt t="139672" x="7697788" y="2789238"/>
          <p14:tracePt t="139763" x="7704138" y="2794000"/>
          <p14:tracePt t="139789" x="7708900" y="2800350"/>
          <p14:tracePt t="139790" x="7715250" y="2806700"/>
          <p14:tracePt t="139806" x="7721600" y="2811463"/>
          <p14:tracePt t="139823" x="7721600" y="2817813"/>
          <p14:tracePt t="139839" x="7726363" y="2828925"/>
          <p14:tracePt t="139856" x="7732713" y="2840038"/>
          <p14:tracePt t="139872" x="7737475" y="2863850"/>
          <p14:tracePt t="139889" x="7743825" y="2886075"/>
          <p14:tracePt t="139906" x="7750175" y="2925763"/>
          <p14:tracePt t="139923" x="7750175" y="2949575"/>
          <p14:tracePt t="139939" x="7754938" y="2971800"/>
          <p14:tracePt t="139956" x="7761288" y="2989263"/>
          <p14:tracePt t="139972" x="7766050" y="3011488"/>
          <p14:tracePt t="139989" x="7766050" y="3035300"/>
          <p14:tracePt t="140006" x="7766050" y="3051175"/>
          <p14:tracePt t="140022" x="7772400" y="3074988"/>
          <p14:tracePt t="140039" x="7772400" y="3097213"/>
          <p14:tracePt t="140056" x="7772400" y="3125788"/>
          <p14:tracePt t="140072" x="7772400" y="3160713"/>
          <p14:tracePt t="140089" x="7772400" y="3200400"/>
          <p14:tracePt t="140106" x="7772400" y="3263900"/>
          <p14:tracePt t="140123" x="7778750" y="3308350"/>
          <p14:tracePt t="140139" x="7783513" y="3360738"/>
          <p14:tracePt t="140156" x="7789863" y="3411538"/>
          <p14:tracePt t="140172" x="7794625" y="3468688"/>
          <p14:tracePt t="140189" x="7794625" y="3514725"/>
          <p14:tracePt t="140206" x="7794625" y="3565525"/>
          <p14:tracePt t="140223" x="7794625" y="3600450"/>
          <p14:tracePt t="140239" x="7794625" y="3635375"/>
          <p14:tracePt t="140256" x="7794625" y="3668713"/>
          <p14:tracePt t="140272" x="7794625" y="3697288"/>
          <p14:tracePt t="140289" x="7794625" y="3725863"/>
          <p14:tracePt t="140305" x="7794625" y="3754438"/>
          <p14:tracePt t="140322" x="7794625" y="3794125"/>
          <p14:tracePt t="140339" x="7794625" y="3840163"/>
          <p14:tracePt t="140355" x="7794625" y="3879850"/>
          <p14:tracePt t="140373" x="7794625" y="3921125"/>
          <p14:tracePt t="140389" x="7794625" y="3965575"/>
          <p14:tracePt t="140406" x="7789863" y="3994150"/>
          <p14:tracePt t="140422" x="7789863" y="4022725"/>
          <p14:tracePt t="140439" x="7783513" y="4051300"/>
          <p14:tracePt t="140455" x="7778750" y="4075113"/>
          <p14:tracePt t="140473" x="7778750" y="4097338"/>
          <p14:tracePt t="140489" x="7778750" y="4121150"/>
          <p14:tracePt t="140506" x="7766050" y="4132263"/>
          <p14:tracePt t="140522" x="7766050" y="4143375"/>
          <p14:tracePt t="140539" x="7761288" y="4143375"/>
          <p14:tracePt t="140634" x="7750175" y="4143375"/>
          <p14:tracePt t="140643" x="7743825" y="4149725"/>
          <p14:tracePt t="140643" x="7726363" y="4149725"/>
          <p14:tracePt t="140656" x="7697788" y="4160838"/>
          <p14:tracePt t="140673" x="7646988" y="4160838"/>
          <p14:tracePt t="140689" x="7566025" y="4165600"/>
          <p14:tracePt t="140706" x="7480300" y="4171950"/>
          <p14:tracePt t="140722" x="7343775" y="4183063"/>
          <p14:tracePt t="140740" x="7240588" y="4194175"/>
          <p14:tracePt t="140756" x="7126288" y="4200525"/>
          <p14:tracePt t="140773" x="7000875" y="4200525"/>
          <p14:tracePt t="140789" x="6840538" y="4200525"/>
          <p14:tracePt t="140806" x="6692900" y="4194175"/>
          <p14:tracePt t="140822" x="6565900" y="4194175"/>
          <p14:tracePt t="140839" x="6440488" y="4194175"/>
          <p14:tracePt t="140856" x="6332538" y="4194175"/>
          <p14:tracePt t="140873" x="6207125" y="4194175"/>
          <p14:tracePt t="140889" x="6092825" y="4194175"/>
          <p14:tracePt t="140906" x="5983288" y="4189413"/>
          <p14:tracePt t="140922" x="5846763" y="4183063"/>
          <p14:tracePt t="140939" x="5789613" y="4183063"/>
          <p14:tracePt t="140956" x="5743575" y="4183063"/>
          <p14:tracePt t="140973" x="5708650" y="4183063"/>
          <p14:tracePt t="140989" x="5675313" y="4183063"/>
          <p14:tracePt t="141006" x="5640388" y="4183063"/>
          <p14:tracePt t="141022" x="5618163" y="4183063"/>
          <p14:tracePt t="141039" x="5594350" y="4183063"/>
          <p14:tracePt t="141056" x="5583238" y="4183063"/>
          <p14:tracePt t="141073" x="5578475" y="4178300"/>
          <p14:tracePt t="141089" x="5565775" y="4178300"/>
          <p14:tracePt t="141106" x="5561013" y="4171950"/>
          <p14:tracePt t="141122" x="5543550" y="4171950"/>
          <p14:tracePt t="141140" x="5532438" y="4171950"/>
          <p14:tracePt t="141155" x="5526088" y="4165600"/>
          <p14:tracePt t="141173" x="5514975" y="4165600"/>
          <p14:tracePt t="141189" x="5508625" y="4165600"/>
          <p14:tracePt t="141206" x="5503863" y="4160838"/>
          <p14:tracePt t="141222" x="5497513" y="4160838"/>
          <p14:tracePt t="141618" x="5492750" y="4160838"/>
          <p14:tracePt t="141739" x="5486400" y="4160838"/>
          <p14:tracePt t="141756" x="5464175" y="4154488"/>
          <p14:tracePt t="141756" x="5435600" y="4143375"/>
          <p14:tracePt t="141773" x="5400675" y="4143375"/>
          <p14:tracePt t="141789" x="5365750" y="4137025"/>
          <p14:tracePt t="141806" x="5326063" y="4132263"/>
          <p14:tracePt t="141822" x="5292725" y="4125913"/>
          <p14:tracePt t="141839" x="5275263" y="4121150"/>
          <p14:tracePt t="141855" x="5268913" y="4121150"/>
          <p14:tracePt t="142386" x="0" y="0"/>
        </p14:tracePtLst>
        <p14:tracePtLst>
          <p14:tracePt t="170399" x="806450" y="3222625"/>
          <p14:tracePt t="170415" x="800100" y="3217863"/>
          <p14:tracePt t="170429" x="800100" y="3211513"/>
          <p14:tracePt t="170455" x="800100" y="3206750"/>
          <p14:tracePt t="170463" x="800100" y="3200400"/>
          <p14:tracePt t="170480" x="793750" y="3200400"/>
          <p14:tracePt t="170503" x="793750" y="3189288"/>
          <p14:tracePt t="170527" x="793750" y="3182938"/>
          <p14:tracePt t="170543" x="793750" y="3178175"/>
          <p14:tracePt t="170551" x="793750" y="3171825"/>
          <p14:tracePt t="170567" x="793750" y="3165475"/>
          <p14:tracePt t="170583" x="793750" y="3160713"/>
          <p14:tracePt t="170759" x="800100" y="3154363"/>
          <p14:tracePt t="170767" x="811213" y="3154363"/>
          <p14:tracePt t="170782" x="822325" y="3149600"/>
          <p14:tracePt t="170796" x="846138" y="3149600"/>
          <p14:tracePt t="170813" x="868363" y="3143250"/>
          <p14:tracePt t="170830" x="896938" y="3143250"/>
          <p14:tracePt t="170846" x="925513" y="3136900"/>
          <p14:tracePt t="170846" x="942975" y="3136900"/>
          <p14:tracePt t="170863" x="977900" y="3132138"/>
          <p14:tracePt t="170879" x="1011238" y="3132138"/>
          <p14:tracePt t="170896" x="1046163" y="3132138"/>
          <p14:tracePt t="170913" x="1068388" y="3132138"/>
          <p14:tracePt t="170929" x="1085850" y="3132138"/>
          <p14:tracePt t="170946" x="1096963" y="3132138"/>
          <p14:tracePt t="170963" x="1114425" y="3125788"/>
          <p14:tracePt t="170979" x="1131888" y="3121025"/>
          <p14:tracePt t="170996" x="1143000" y="3121025"/>
          <p14:tracePt t="171013" x="1160463" y="3108325"/>
          <p14:tracePt t="171029" x="1182688" y="3108325"/>
          <p14:tracePt t="171047" x="1206500" y="3103563"/>
          <p14:tracePt t="171063" x="1246188" y="3097213"/>
          <p14:tracePt t="171080" x="1268413" y="3097213"/>
          <p14:tracePt t="171096" x="1303338" y="3097213"/>
          <p14:tracePt t="171113" x="1331913" y="3097213"/>
          <p14:tracePt t="171129" x="1365250" y="3097213"/>
          <p14:tracePt t="171147" x="1400175" y="3097213"/>
          <p14:tracePt t="171163" x="1428750" y="3097213"/>
          <p14:tracePt t="171180" x="1457325" y="3097213"/>
          <p14:tracePt t="171196" x="1492250" y="3097213"/>
          <p14:tracePt t="171213" x="1536700" y="3097213"/>
          <p14:tracePt t="171229" x="1571625" y="3092450"/>
          <p14:tracePt t="171229" x="1589088" y="3092450"/>
          <p14:tracePt t="171247" x="1600200" y="3092450"/>
          <p14:tracePt t="171263" x="1639888" y="3092450"/>
          <p14:tracePt t="171280" x="1651000" y="3092450"/>
          <p14:tracePt t="171296" x="1668463" y="3092450"/>
          <p14:tracePt t="171313" x="1674813" y="3092450"/>
          <p14:tracePt t="171329" x="1679575" y="3092450"/>
          <p14:tracePt t="171346" x="1685925" y="3092450"/>
          <p14:tracePt t="171363" x="1692275" y="3092450"/>
          <p14:tracePt t="171380" x="1697038" y="3092450"/>
          <p14:tracePt t="171396" x="1708150" y="3092450"/>
          <p14:tracePt t="171413" x="1720850" y="3092450"/>
          <p14:tracePt t="171429" x="1731963" y="3092450"/>
          <p14:tracePt t="171447" x="1736725" y="3092450"/>
          <p14:tracePt t="171463" x="1754188" y="3086100"/>
          <p14:tracePt t="171480" x="1771650" y="3086100"/>
          <p14:tracePt t="171496" x="1782763" y="3086100"/>
          <p14:tracePt t="171513" x="1806575" y="3086100"/>
          <p14:tracePt t="171529" x="1822450" y="3079750"/>
          <p14:tracePt t="171546" x="1828800" y="3079750"/>
          <p14:tracePt t="171583" x="1835150" y="3079750"/>
          <p14:tracePt t="171604" x="1839913" y="3079750"/>
          <p14:tracePt t="171615" x="1846263" y="3079750"/>
          <p14:tracePt t="171815" x="1846263" y="3092450"/>
          <p14:tracePt t="171831" x="1851025" y="3097213"/>
          <p14:tracePt t="171846" x="1851025" y="3103563"/>
          <p14:tracePt t="171847" x="1857375" y="3114675"/>
          <p14:tracePt t="171863" x="1863725" y="3136900"/>
          <p14:tracePt t="171880" x="1868488" y="3154363"/>
          <p14:tracePt t="171896" x="1874838" y="3171825"/>
          <p14:tracePt t="171913" x="1879600" y="3194050"/>
          <p14:tracePt t="171929" x="1885950" y="3211513"/>
          <p14:tracePt t="171947" x="1892300" y="3228975"/>
          <p14:tracePt t="171963" x="1897063" y="3251200"/>
          <p14:tracePt t="171980" x="1903413" y="3268663"/>
          <p14:tracePt t="171996" x="1908175" y="3292475"/>
          <p14:tracePt t="172013" x="1914525" y="3308350"/>
          <p14:tracePt t="172029" x="1920875" y="3321050"/>
          <p14:tracePt t="172046" x="1925638" y="3336925"/>
          <p14:tracePt t="172063" x="1931988" y="3349625"/>
          <p14:tracePt t="172080" x="1931988" y="3354388"/>
          <p14:tracePt t="172096" x="1931988" y="3360738"/>
          <p14:tracePt t="172815" x="1931988" y="3365500"/>
          <p14:tracePt t="172831" x="1931988" y="3371850"/>
          <p14:tracePt t="172832" x="1931988" y="3378200"/>
          <p14:tracePt t="172846" x="1931988" y="3382963"/>
          <p14:tracePt t="172846" x="1931988" y="3394075"/>
          <p14:tracePt t="172863" x="1931988" y="3406775"/>
          <p14:tracePt t="172879" x="1931988" y="3411538"/>
          <p14:tracePt t="175343" x="1931988" y="3406775"/>
          <p14:tracePt t="175351" x="1936750" y="3400425"/>
          <p14:tracePt t="175367" x="1936750" y="3394075"/>
          <p14:tracePt t="175379" x="1936750" y="3382963"/>
          <p14:tracePt t="175396" x="1936750" y="3378200"/>
          <p14:tracePt t="175564" x="1936750" y="3382963"/>
          <p14:tracePt t="175567" x="1936750" y="3389313"/>
          <p14:tracePt t="175579" x="1936750" y="3422650"/>
          <p14:tracePt t="175596" x="1936750" y="3457575"/>
          <p14:tracePt t="175613" x="1936750" y="3497263"/>
          <p14:tracePt t="175629" x="1936750" y="3532188"/>
          <p14:tracePt t="175646" x="1936750" y="3554413"/>
          <p14:tracePt t="175662" x="1931988" y="3582988"/>
          <p14:tracePt t="175680" x="1925638" y="3594100"/>
          <p14:tracePt t="175696" x="1920875" y="3606800"/>
          <p14:tracePt t="175713" x="1908175" y="3611563"/>
          <p14:tracePt t="175729" x="1897063" y="3622675"/>
          <p14:tracePt t="175746" x="1892300" y="3640138"/>
          <p14:tracePt t="175762" x="1879600" y="3646488"/>
          <p14:tracePt t="175779" x="1868488" y="3657600"/>
          <p14:tracePt t="175796" x="1857375" y="3663950"/>
          <p14:tracePt t="175813" x="1846263" y="3675063"/>
          <p14:tracePt t="175829" x="1828800" y="3679825"/>
          <p14:tracePt t="175846" x="1822450" y="3686175"/>
          <p14:tracePt t="175862" x="1806575" y="3692525"/>
          <p14:tracePt t="175879" x="1800225" y="3692525"/>
          <p14:tracePt t="175999" x="1800225" y="3686175"/>
          <p14:tracePt t="176015" x="1800225" y="3679825"/>
          <p14:tracePt t="176023" x="1800225" y="3675063"/>
          <p14:tracePt t="176030" x="1800225" y="3663950"/>
          <p14:tracePt t="176046" x="1800225" y="3651250"/>
          <p14:tracePt t="176046" x="1811338" y="3646488"/>
          <p14:tracePt t="176063" x="1851025" y="3622675"/>
          <p14:tracePt t="176079" x="1903413" y="3594100"/>
          <p14:tracePt t="176096" x="1943100" y="3571875"/>
          <p14:tracePt t="176112" x="1978025" y="3549650"/>
          <p14:tracePt t="176129" x="2000250" y="3532188"/>
          <p14:tracePt t="176146" x="2017713" y="3508375"/>
          <p14:tracePt t="176163" x="2022475" y="3486150"/>
          <p14:tracePt t="176179" x="2028825" y="3475038"/>
          <p14:tracePt t="176196" x="2035175" y="3468688"/>
          <p14:tracePt t="176212" x="2035175" y="3463925"/>
          <p14:tracePt t="176229" x="2035175" y="3457575"/>
          <p14:tracePt t="176246" x="2035175" y="3451225"/>
          <p14:tracePt t="176246" x="2039938" y="3446463"/>
          <p14:tracePt t="176407" x="2039938" y="3451225"/>
          <p14:tracePt t="176423" x="2035175" y="3457575"/>
          <p14:tracePt t="176430" x="2028825" y="3475038"/>
          <p14:tracePt t="176446" x="2011363" y="3486150"/>
          <p14:tracePt t="176446" x="2006600" y="3492500"/>
          <p14:tracePt t="176463" x="1993900" y="3503613"/>
          <p14:tracePt t="176479" x="1982788" y="3503613"/>
          <p14:tracePt t="176496" x="1960563" y="3503613"/>
          <p14:tracePt t="176512" x="1936750" y="3503613"/>
          <p14:tracePt t="176530" x="1908175" y="3503613"/>
          <p14:tracePt t="176546" x="1857375" y="3492500"/>
          <p14:tracePt t="176563" x="1800225" y="3475038"/>
          <p14:tracePt t="176579" x="1736725" y="3463925"/>
          <p14:tracePt t="176596" x="1674813" y="3451225"/>
          <p14:tracePt t="176612" x="1617663" y="3440113"/>
          <p14:tracePt t="176629" x="1554163" y="3429000"/>
          <p14:tracePt t="176646" x="1514475" y="3429000"/>
          <p14:tracePt t="176646" x="1497013" y="3429000"/>
          <p14:tracePt t="176663" x="1468438" y="3422650"/>
          <p14:tracePt t="176679" x="1446213" y="3422650"/>
          <p14:tracePt t="176696" x="1439863" y="3422650"/>
          <p14:tracePt t="176895" x="1435100" y="3435350"/>
          <p14:tracePt t="176903" x="1417638" y="3446463"/>
          <p14:tracePt t="176919" x="1411288" y="3457575"/>
          <p14:tracePt t="176929" x="1400175" y="3468688"/>
          <p14:tracePt t="176946" x="1393825" y="3492500"/>
          <p14:tracePt t="176963" x="1393825" y="3521075"/>
          <p14:tracePt t="176979" x="1393825" y="3554413"/>
          <p14:tracePt t="176996" x="1393825" y="3582988"/>
          <p14:tracePt t="177012" x="1393825" y="3606800"/>
          <p14:tracePt t="177030" x="1400175" y="3629025"/>
          <p14:tracePt t="177046" x="1411288" y="3651250"/>
          <p14:tracePt t="177046" x="1411288" y="3657600"/>
          <p14:tracePt t="177063" x="1417638" y="3663950"/>
          <p14:tracePt t="177079" x="1417638" y="3668713"/>
          <p14:tracePt t="177096" x="1422400" y="3668713"/>
          <p14:tracePt t="177799" x="1422400" y="3663950"/>
          <p14:tracePt t="177807" x="1428750" y="3663950"/>
          <p14:tracePt t="177813" x="1428750" y="3657600"/>
          <p14:tracePt t="177829" x="1435100" y="3651250"/>
          <p14:tracePt t="177846" x="1435100" y="3646488"/>
          <p14:tracePt t="177862" x="1439863" y="3640138"/>
          <p14:tracePt t="177880" x="1446213" y="3635375"/>
          <p14:tracePt t="177927" x="1450975" y="3635375"/>
          <p14:tracePt t="177935" x="1450975" y="3629025"/>
          <p14:tracePt t="177946" x="1463675" y="3617913"/>
          <p14:tracePt t="177962" x="1468438" y="3606800"/>
          <p14:tracePt t="177979" x="1485900" y="3589338"/>
          <p14:tracePt t="177996" x="1508125" y="3560763"/>
          <p14:tracePt t="178013" x="1531938" y="3536950"/>
          <p14:tracePt t="178029" x="1549400" y="3525838"/>
          <p14:tracePt t="178046" x="1560513" y="3508375"/>
          <p14:tracePt t="178062" x="1582738" y="3479800"/>
          <p14:tracePt t="178079" x="1589088" y="3468688"/>
          <p14:tracePt t="178095" x="1593850" y="3457575"/>
          <p14:tracePt t="178113" x="1600200" y="3451225"/>
          <p14:tracePt t="178527" x="1606550" y="3446463"/>
          <p14:tracePt t="178533" x="1622425" y="3429000"/>
          <p14:tracePt t="178546" x="1639888" y="3400425"/>
          <p14:tracePt t="178562" x="1668463" y="3382963"/>
          <p14:tracePt t="178580" x="1697038" y="3365500"/>
          <p14:tracePt t="178595" x="1720850" y="3354388"/>
          <p14:tracePt t="178613" x="1749425" y="3343275"/>
          <p14:tracePt t="178629" x="1760538" y="3332163"/>
          <p14:tracePt t="178646" x="1778000" y="3332163"/>
          <p14:tracePt t="178662" x="1793875" y="3321050"/>
          <p14:tracePt t="178680" x="1800225" y="3321050"/>
          <p14:tracePt t="178696" x="1800225" y="3314700"/>
          <p14:tracePt t="178712" x="1811338" y="3314700"/>
          <p14:tracePt t="178775" x="1817688" y="3314700"/>
          <p14:tracePt t="178783" x="1817688" y="3308350"/>
          <p14:tracePt t="178799" x="1828800" y="3308350"/>
          <p14:tracePt t="178812" x="1846263" y="3297238"/>
          <p14:tracePt t="178829" x="1863725" y="3279775"/>
          <p14:tracePt t="178846" x="1879600" y="3268663"/>
          <p14:tracePt t="178862" x="1897063" y="3251200"/>
          <p14:tracePt t="178879" x="1903413" y="3246438"/>
          <p14:tracePt t="178895" x="1908175" y="3240088"/>
          <p14:tracePt t="178913" x="1908175" y="3235325"/>
          <p14:tracePt t="179023" x="1914525" y="3235325"/>
          <p14:tracePt t="179031" x="1914525" y="3228975"/>
          <p14:tracePt t="179032" x="1920875" y="3228975"/>
          <p14:tracePt t="179045" x="1925638" y="3222625"/>
          <p14:tracePt t="179327" x="1931988" y="3222625"/>
          <p14:tracePt t="179329" x="1931988" y="3217863"/>
          <p14:tracePt t="179346" x="1936750" y="3211513"/>
          <p14:tracePt t="179363" x="1936750" y="3206750"/>
          <p14:tracePt t="179379" x="1943100" y="3200400"/>
          <p14:tracePt t="179396" x="1943100" y="3194050"/>
          <p14:tracePt t="179413" x="1943100" y="3189288"/>
          <p14:tracePt t="179429" x="1943100" y="3182938"/>
          <p14:tracePt t="179445" x="1943100" y="3171825"/>
          <p14:tracePt t="179551" x="1943100" y="3165475"/>
          <p14:tracePt t="179567" x="1943100" y="3160713"/>
          <p14:tracePt t="179579" x="1943100" y="3154363"/>
          <p14:tracePt t="179580" x="1943100" y="3149600"/>
          <p14:tracePt t="179596" x="1943100" y="3136900"/>
          <p14:tracePt t="179612" x="1943100" y="3132138"/>
          <p14:tracePt t="179629" x="1936750" y="3121025"/>
          <p14:tracePt t="179646" x="1931988" y="3114675"/>
          <p14:tracePt t="179646" x="1920875" y="3108325"/>
          <p14:tracePt t="179663" x="1908175" y="3097213"/>
          <p14:tracePt t="179679" x="1892300" y="3086100"/>
          <p14:tracePt t="179696" x="1874838" y="3074988"/>
          <p14:tracePt t="179712" x="1863725" y="3063875"/>
          <p14:tracePt t="179729" x="1846263" y="3057525"/>
          <p14:tracePt t="179745" x="1839913" y="3057525"/>
          <p14:tracePt t="179763" x="1835150" y="3051175"/>
          <p14:tracePt t="179807" x="1828800" y="3051175"/>
          <p14:tracePt t="179822" x="1822450" y="3051175"/>
          <p14:tracePt t="179847" x="1817688" y="3051175"/>
          <p14:tracePt t="179871" x="1811338" y="3051175"/>
          <p14:tracePt t="179889" x="1806575" y="3051175"/>
          <p14:tracePt t="179896" x="1782763" y="3051175"/>
          <p14:tracePt t="179912" x="1760538" y="3046413"/>
          <p14:tracePt t="179929" x="1736725" y="3040063"/>
          <p14:tracePt t="179945" x="1708150" y="3040063"/>
          <p14:tracePt t="179962" x="1679575" y="3035300"/>
          <p14:tracePt t="179979" x="1657350" y="3035300"/>
          <p14:tracePt t="179996" x="1628775" y="3035300"/>
          <p14:tracePt t="180012" x="1593850" y="3035300"/>
          <p14:tracePt t="180029" x="1565275" y="3035300"/>
          <p14:tracePt t="180045" x="1531938" y="3040063"/>
          <p14:tracePt t="180045" x="1520825" y="3040063"/>
          <p14:tracePt t="180063" x="1508125" y="3046413"/>
          <p14:tracePt t="180302" x="1508125" y="3040063"/>
          <p14:tracePt t="180311" x="1520825" y="3028950"/>
          <p14:tracePt t="180329" x="1525588" y="3017838"/>
          <p14:tracePt t="180345" x="1543050" y="3000375"/>
          <p14:tracePt t="180363" x="1554163" y="2989263"/>
          <p14:tracePt t="180379" x="1565275" y="2971800"/>
          <p14:tracePt t="180396" x="1577975" y="2960688"/>
          <p14:tracePt t="180412" x="1582738" y="2943225"/>
          <p14:tracePt t="180430" x="1593850" y="2925763"/>
          <p14:tracePt t="180445" x="1606550" y="2921000"/>
          <p14:tracePt t="180445" x="1606550" y="2914650"/>
          <p14:tracePt t="180463" x="1611313" y="2914650"/>
          <p14:tracePt t="180479" x="1611313" y="2908300"/>
          <p14:tracePt t="180575" x="1617663" y="2908300"/>
          <p14:tracePt t="180583" x="1622425" y="2908300"/>
          <p14:tracePt t="180595" x="1628775" y="2908300"/>
          <p14:tracePt t="180612" x="1657350" y="2908300"/>
          <p14:tracePt t="180629" x="1703388" y="2908300"/>
          <p14:tracePt t="180645" x="1771650" y="2908300"/>
          <p14:tracePt t="180645" x="1806575" y="2908300"/>
          <p14:tracePt t="180663" x="1874838" y="2908300"/>
          <p14:tracePt t="180679" x="1925638" y="2908300"/>
          <p14:tracePt t="180695" x="1965325" y="2908300"/>
          <p14:tracePt t="180712" x="2000250" y="2908300"/>
          <p14:tracePt t="180729" x="2022475" y="2908300"/>
          <p14:tracePt t="180745" x="2046288" y="2914650"/>
          <p14:tracePt t="180762" x="2051050" y="2914650"/>
          <p14:tracePt t="180854" x="2051050" y="2921000"/>
          <p14:tracePt t="180863" x="2063750" y="2936875"/>
          <p14:tracePt t="180880" x="2068513" y="2965450"/>
          <p14:tracePt t="180895" x="2085975" y="3006725"/>
          <p14:tracePt t="180912" x="2097088" y="3046413"/>
          <p14:tracePt t="180929" x="2108200" y="3092450"/>
          <p14:tracePt t="180946" x="2120900" y="3154363"/>
          <p14:tracePt t="180962" x="2132013" y="3217863"/>
          <p14:tracePt t="180979" x="2132013" y="3275013"/>
          <p14:tracePt t="180995" x="2136775" y="3336925"/>
          <p14:tracePt t="181013" x="2149475" y="3406775"/>
          <p14:tracePt t="181029" x="2154238" y="3451225"/>
          <p14:tracePt t="181046" x="2165350" y="3492500"/>
          <p14:tracePt t="181062" x="2171700" y="3532188"/>
          <p14:tracePt t="181079" x="2178050" y="3554413"/>
          <p14:tracePt t="181095" x="2178050" y="3571875"/>
          <p14:tracePt t="181112" x="2178050" y="3589338"/>
          <p14:tracePt t="181129" x="2178050" y="3611563"/>
          <p14:tracePt t="181146" x="2182813" y="3629025"/>
          <p14:tracePt t="181162" x="2182813" y="3646488"/>
          <p14:tracePt t="181179" x="2182813" y="3663950"/>
          <p14:tracePt t="181195" x="2189163" y="3675063"/>
          <p14:tracePt t="181212" x="2189163" y="3686175"/>
          <p14:tracePt t="182222" x="2182813" y="3686175"/>
          <p14:tracePt t="182229" x="2178050" y="3686175"/>
          <p14:tracePt t="182246" x="2171700" y="3692525"/>
          <p14:tracePt t="182262" x="2143125" y="3692525"/>
          <p14:tracePt t="182279" x="2114550" y="3697288"/>
          <p14:tracePt t="182295" x="2092325" y="3697288"/>
          <p14:tracePt t="182312" x="2063750" y="3697288"/>
          <p14:tracePt t="182329" x="2028825" y="3697288"/>
          <p14:tracePt t="182345" x="2011363" y="3697288"/>
          <p14:tracePt t="182362" x="1989138" y="3697288"/>
          <p14:tracePt t="182379" x="1978025" y="3697288"/>
          <p14:tracePt t="182395" x="1960563" y="3697288"/>
          <p14:tracePt t="182412" x="1936750" y="3697288"/>
          <p14:tracePt t="182429" x="1920875" y="3703638"/>
          <p14:tracePt t="182446" x="1897063" y="3703638"/>
          <p14:tracePt t="182462" x="1868488" y="3703638"/>
          <p14:tracePt t="182479" x="1846263" y="3703638"/>
          <p14:tracePt t="182495" x="1822450" y="3703638"/>
          <p14:tracePt t="182512" x="1793875" y="3703638"/>
          <p14:tracePt t="182528" x="1765300" y="3703638"/>
          <p14:tracePt t="182545" x="1736725" y="3703638"/>
          <p14:tracePt t="182562" x="1697038" y="3703638"/>
          <p14:tracePt t="182579" x="1646238" y="3703638"/>
          <p14:tracePt t="182595" x="1600200" y="3703638"/>
          <p14:tracePt t="182612" x="1565275" y="3703638"/>
          <p14:tracePt t="182629" x="1531938" y="3703638"/>
          <p14:tracePt t="182645" x="1497013" y="3708400"/>
          <p14:tracePt t="182662" x="1468438" y="3708400"/>
          <p14:tracePt t="182679" x="1446213" y="3708400"/>
          <p14:tracePt t="183415" x="1446213" y="3697288"/>
          <p14:tracePt t="183421" x="1446213" y="3679825"/>
          <p14:tracePt t="183429" x="1435100" y="3635375"/>
          <p14:tracePt t="183445" x="1393825" y="3560763"/>
          <p14:tracePt t="183445" x="1365250" y="3508375"/>
          <p14:tracePt t="183463" x="1303338" y="3411538"/>
          <p14:tracePt t="183479" x="1246188" y="3343275"/>
          <p14:tracePt t="183495" x="1193800" y="3279775"/>
          <p14:tracePt t="183512" x="1154113" y="3240088"/>
          <p14:tracePt t="183529" x="1120775" y="3217863"/>
          <p14:tracePt t="183545" x="1092200" y="3200400"/>
          <p14:tracePt t="183562" x="1074738" y="3189288"/>
          <p14:tracePt t="183578" x="1057275" y="3182938"/>
          <p14:tracePt t="183596" x="1050925" y="3171825"/>
          <p14:tracePt t="183631" x="1046163" y="3171825"/>
          <p14:tracePt t="183631" x="1046163" y="3165475"/>
          <p14:tracePt t="183645" x="1035050" y="3160713"/>
          <p14:tracePt t="183662" x="1022350" y="3149600"/>
          <p14:tracePt t="183679" x="993775" y="3136900"/>
          <p14:tracePt t="183695" x="971550" y="3121025"/>
          <p14:tracePt t="183712" x="954088" y="3103563"/>
          <p14:tracePt t="183729" x="942975" y="3092450"/>
          <p14:tracePt t="183745" x="931863" y="3079750"/>
          <p14:tracePt t="183762" x="931863" y="3074988"/>
          <p14:tracePt t="183778" x="925513" y="3074988"/>
          <p14:tracePt t="183966" x="931863" y="3074988"/>
          <p14:tracePt t="183979" x="936625" y="3074988"/>
          <p14:tracePt t="183979" x="965200" y="3074988"/>
          <p14:tracePt t="183996" x="1006475" y="3074988"/>
          <p14:tracePt t="184012" x="1050925" y="3074988"/>
          <p14:tracePt t="184029" x="1114425" y="3074988"/>
          <p14:tracePt t="184045" x="1171575" y="3068638"/>
          <p14:tracePt t="184045" x="1206500" y="3068638"/>
          <p14:tracePt t="184063" x="1268413" y="3063875"/>
          <p14:tracePt t="184078" x="1320800" y="3063875"/>
          <p14:tracePt t="184095" x="1365250" y="3063875"/>
          <p14:tracePt t="184112" x="1417638" y="3063875"/>
          <p14:tracePt t="184129" x="1457325" y="3063875"/>
          <p14:tracePt t="184145" x="1485900" y="3057525"/>
          <p14:tracePt t="184162" x="1520825" y="3057525"/>
          <p14:tracePt t="184178" x="1554163" y="3057525"/>
          <p14:tracePt t="184195" x="1589088" y="3057525"/>
          <p14:tracePt t="184212" x="1611313" y="3057525"/>
          <p14:tracePt t="184229" x="1628775" y="3057525"/>
          <p14:tracePt t="184245" x="1639888" y="3057525"/>
          <p14:tracePt t="184262" x="1646238" y="3063875"/>
          <p14:tracePt t="184279" x="1663700" y="3068638"/>
          <p14:tracePt t="184295" x="1679575" y="3074988"/>
          <p14:tracePt t="184313" x="1692275" y="3079750"/>
          <p14:tracePt t="184328" x="1703388" y="3079750"/>
          <p14:tracePt t="184346" x="1708150" y="3086100"/>
          <p14:tracePt t="184363" x="1720850" y="3086100"/>
          <p14:tracePt t="184379" x="1731963" y="3092450"/>
          <p14:tracePt t="184395" x="1749425" y="3092450"/>
          <p14:tracePt t="184412" x="1765300" y="3092450"/>
          <p14:tracePt t="184428" x="1782763" y="3103563"/>
          <p14:tracePt t="184445" x="1789113" y="3103563"/>
          <p14:tracePt t="184510" x="1789113" y="3108325"/>
          <p14:tracePt t="184534" x="1789113" y="3114675"/>
          <p14:tracePt t="184542" x="1793875" y="3114675"/>
          <p14:tracePt t="184545" x="1800225" y="3125788"/>
          <p14:tracePt t="184562" x="1806575" y="3149600"/>
          <p14:tracePt t="184578" x="1817688" y="3182938"/>
          <p14:tracePt t="184595" x="1828800" y="3222625"/>
          <p14:tracePt t="184612" x="1846263" y="3251200"/>
          <p14:tracePt t="184628" x="1851025" y="3286125"/>
          <p14:tracePt t="184645" x="1863725" y="3308350"/>
          <p14:tracePt t="184662" x="1874838" y="3332163"/>
          <p14:tracePt t="184679" x="1874838" y="3343275"/>
          <p14:tracePt t="184695" x="1874838" y="3354388"/>
          <p14:tracePt t="184712" x="1879600" y="3360738"/>
          <p14:tracePt t="184902" x="1885950" y="3360738"/>
          <p14:tracePt t="184918" x="1892300" y="3360738"/>
          <p14:tracePt t="184928" x="1914525" y="3360738"/>
          <p14:tracePt t="184934" x="2000250" y="3360738"/>
          <p14:tracePt t="184945" x="2120900" y="3360738"/>
          <p14:tracePt t="184962" x="2239963" y="3360738"/>
          <p14:tracePt t="184979" x="2378075" y="3360738"/>
          <p14:tracePt t="184996" x="2508250" y="3360738"/>
          <p14:tracePt t="185012" x="2651125" y="3360738"/>
          <p14:tracePt t="185028" x="2782888" y="3360738"/>
          <p14:tracePt t="185046" x="2897188" y="3371850"/>
          <p14:tracePt t="185062" x="2982913" y="3406775"/>
          <p14:tracePt t="185079" x="3006725" y="3417888"/>
          <p14:tracePt t="185095" x="3011488" y="3429000"/>
          <p14:tracePt t="185112" x="3011488" y="3435350"/>
          <p14:tracePt t="185128" x="3011488" y="3440113"/>
          <p14:tracePt t="185145" x="3011488" y="3446463"/>
          <p14:tracePt t="185162" x="3011488" y="3463925"/>
          <p14:tracePt t="185179" x="3000375" y="3486150"/>
          <p14:tracePt t="185195" x="2989263" y="3514725"/>
          <p14:tracePt t="185212" x="2978150" y="3543300"/>
          <p14:tracePt t="185228" x="2965450" y="3582988"/>
          <p14:tracePt t="185246" x="2954338" y="3611563"/>
          <p14:tracePt t="185262" x="2936875" y="3640138"/>
          <p14:tracePt t="185279" x="2921000" y="3668713"/>
          <p14:tracePt t="185295" x="2903538" y="3692525"/>
          <p14:tracePt t="185312" x="2886075" y="3714750"/>
          <p14:tracePt t="185328" x="2868613" y="3736975"/>
          <p14:tracePt t="185346" x="2863850" y="3749675"/>
          <p14:tracePt t="185362" x="2857500" y="3765550"/>
          <p14:tracePt t="185379" x="2851150" y="3778250"/>
          <p14:tracePt t="185395" x="2846388" y="3783013"/>
          <p14:tracePt t="185412" x="2840038" y="3789363"/>
          <p14:tracePt t="185428" x="2840038" y="3794125"/>
          <p14:tracePt t="185445" x="2835275" y="3800475"/>
          <p14:tracePt t="185766" x="2840038" y="3794125"/>
          <p14:tracePt t="185778" x="2846388" y="3794125"/>
          <p14:tracePt t="185779" x="2857500" y="3789363"/>
          <p14:tracePt t="185795" x="2863850" y="3789363"/>
          <p14:tracePt t="185812" x="2863850" y="3783013"/>
          <p14:tracePt t="185829" x="2868613" y="3783013"/>
          <p14:tracePt t="186711" x="2868613" y="3778250"/>
          <p14:tracePt t="186729" x="2874963" y="3771900"/>
          <p14:tracePt t="186730" x="2874963" y="3749675"/>
          <p14:tracePt t="186746" x="2874963" y="3725863"/>
          <p14:tracePt t="186763" x="2874963" y="3703638"/>
          <p14:tracePt t="186779" x="2874963" y="3686175"/>
          <p14:tracePt t="186796" x="2874963" y="3679825"/>
          <p14:tracePt t="186813" x="2874963" y="3668713"/>
          <p14:tracePt t="186830" x="2874963" y="3663950"/>
          <p14:tracePt t="186846" x="2874963" y="3651250"/>
          <p14:tracePt t="186863" x="2868613" y="3640138"/>
          <p14:tracePt t="186879" x="2868613" y="3617913"/>
          <p14:tracePt t="186896" x="2868613" y="3594100"/>
          <p14:tracePt t="186913" x="2863850" y="3571875"/>
          <p14:tracePt t="186930" x="2857500" y="3532188"/>
          <p14:tracePt t="186946" x="2851150" y="3508375"/>
          <p14:tracePt t="186963" x="2851150" y="3486150"/>
          <p14:tracePt t="186979" x="2846388" y="3463925"/>
          <p14:tracePt t="186997" x="2840038" y="3446463"/>
          <p14:tracePt t="187013" x="2835275" y="3435350"/>
          <p14:tracePt t="187030" x="2828925" y="3422650"/>
          <p14:tracePt t="187046" x="2817813" y="3400425"/>
          <p14:tracePt t="187046" x="2806700" y="3389313"/>
          <p14:tracePt t="187063" x="2789238" y="3365500"/>
          <p14:tracePt t="187079" x="2765425" y="3336925"/>
          <p14:tracePt t="187096" x="2725738" y="3314700"/>
          <p14:tracePt t="187113" x="2663825" y="3286125"/>
          <p14:tracePt t="187129" x="2593975" y="3257550"/>
          <p14:tracePt t="187146" x="2514600" y="3240088"/>
          <p14:tracePt t="187163" x="2417763" y="3240088"/>
          <p14:tracePt t="187179" x="2325688" y="3240088"/>
          <p14:tracePt t="187196" x="2246313" y="3240088"/>
          <p14:tracePt t="187212" x="2165350" y="3251200"/>
          <p14:tracePt t="187230" x="2068513" y="3275013"/>
          <p14:tracePt t="187246" x="1954213" y="3308350"/>
          <p14:tracePt t="187246" x="1897063" y="3325813"/>
          <p14:tracePt t="187263" x="1778000" y="3371850"/>
          <p14:tracePt t="187279" x="1674813" y="3422650"/>
          <p14:tracePt t="187296" x="1582738" y="3463925"/>
          <p14:tracePt t="187313" x="1503363" y="3503613"/>
          <p14:tracePt t="187329" x="1457325" y="3536950"/>
          <p14:tracePt t="187346" x="1435100" y="3543300"/>
          <p14:tracePt t="187363" x="1422400" y="3549650"/>
          <p14:tracePt t="187479" x="1428750" y="3549650"/>
          <p14:tracePt t="187481" x="1446213" y="3532188"/>
          <p14:tracePt t="187496" x="1492250" y="3503613"/>
          <p14:tracePt t="187513" x="1565275" y="3475038"/>
          <p14:tracePt t="187529" x="1651000" y="3446463"/>
          <p14:tracePt t="187546" x="1736725" y="3417888"/>
          <p14:tracePt t="187563" x="1835150" y="3389313"/>
          <p14:tracePt t="187579" x="1943100" y="3360738"/>
          <p14:tracePt t="187596" x="2046288" y="3332163"/>
          <p14:tracePt t="187613" x="2149475" y="3321050"/>
          <p14:tracePt t="187629" x="2251075" y="3303588"/>
          <p14:tracePt t="187646" x="2349500" y="3303588"/>
          <p14:tracePt t="187662" x="2435225" y="3303588"/>
          <p14:tracePt t="187680" x="2457450" y="3303588"/>
          <p14:tracePt t="187696" x="2468563" y="3303588"/>
          <p14:tracePt t="189623" x="2474913" y="3303588"/>
          <p14:tracePt t="189631" x="2492375" y="3297238"/>
          <p14:tracePt t="189632" x="2520950" y="3297238"/>
          <p14:tracePt t="189646" x="2578100" y="3286125"/>
          <p14:tracePt t="189646" x="2611438" y="3286125"/>
          <p14:tracePt t="189663" x="2668588" y="3279775"/>
          <p14:tracePt t="189679" x="2714625" y="3275013"/>
          <p14:tracePt t="189696" x="2749550" y="3275013"/>
          <p14:tracePt t="189712" x="2765425" y="3275013"/>
          <p14:tracePt t="189730" x="2771775" y="3279775"/>
          <p14:tracePt t="189746" x="2778125" y="3286125"/>
          <p14:tracePt t="189783" x="2778125" y="3292475"/>
          <p14:tracePt t="189790" x="2778125" y="3297238"/>
          <p14:tracePt t="189796" x="2782888" y="3297238"/>
          <p14:tracePt t="189812" x="2789238" y="3303588"/>
          <p14:tracePt t="189829" x="2789238" y="3308350"/>
          <p14:tracePt t="190591" x="2794000" y="3308350"/>
          <p14:tracePt t="190703" x="2800350" y="3308350"/>
          <p14:tracePt t="190711" x="2800350" y="3292475"/>
          <p14:tracePt t="190729" x="2806700" y="3268663"/>
          <p14:tracePt t="190746" x="2811463" y="3246438"/>
          <p14:tracePt t="190762" x="2822575" y="3217863"/>
          <p14:tracePt t="190779" x="2835275" y="3189288"/>
          <p14:tracePt t="190796" x="2846388" y="3160713"/>
          <p14:tracePt t="190812" x="2846388" y="3143250"/>
          <p14:tracePt t="190829" x="2846388" y="3125788"/>
          <p14:tracePt t="190846" x="2846388" y="3108325"/>
          <p14:tracePt t="190862" x="2846388" y="3103563"/>
          <p14:tracePt t="190879" x="2840038" y="3092450"/>
          <p14:tracePt t="190896" x="2828925" y="3079750"/>
          <p14:tracePt t="190913" x="2806700" y="3068638"/>
          <p14:tracePt t="190929" x="2782888" y="3057525"/>
          <p14:tracePt t="190946" x="2765425" y="3051175"/>
          <p14:tracePt t="190962" x="2743200" y="3035300"/>
          <p14:tracePt t="190979" x="2714625" y="3022600"/>
          <p14:tracePt t="190995" x="2674938" y="3006725"/>
          <p14:tracePt t="191013" x="2622550" y="2989263"/>
          <p14:tracePt t="191029" x="2549525" y="2971800"/>
          <p14:tracePt t="191046" x="2479675" y="2954338"/>
          <p14:tracePt t="191062" x="2400300" y="2936875"/>
          <p14:tracePt t="191080" x="2365375" y="2936875"/>
          <p14:tracePt t="191096" x="2332038" y="2936875"/>
          <p14:tracePt t="191113" x="2314575" y="2936875"/>
          <p14:tracePt t="191129" x="2303463" y="2936875"/>
          <p14:tracePt t="191146" x="2297113" y="2936875"/>
          <p14:tracePt t="191162" x="2286000" y="2936875"/>
          <p14:tracePt t="191179" x="2279650" y="2936875"/>
          <p14:tracePt t="191196" x="2268538" y="2936875"/>
          <p14:tracePt t="191213" x="2251075" y="2936875"/>
          <p14:tracePt t="191229" x="2239963" y="2936875"/>
          <p14:tracePt t="191246" x="2228850" y="2936875"/>
          <p14:tracePt t="191262" x="2206625" y="2943225"/>
          <p14:tracePt t="191280" x="2193925" y="2943225"/>
          <p14:tracePt t="191296" x="2182813" y="2949575"/>
          <p14:tracePt t="191431" x="2182813" y="2954338"/>
          <p14:tracePt t="191455" x="2178050" y="2954338"/>
          <p14:tracePt t="191463" x="2171700" y="2960688"/>
          <p14:tracePt t="191471" x="2160588" y="2971800"/>
          <p14:tracePt t="191479" x="2149475" y="2982913"/>
          <p14:tracePt t="191496" x="2143125" y="2982913"/>
          <p14:tracePt t="191679" x="2136775" y="2982913"/>
          <p14:tracePt t="191687" x="2120900" y="2978150"/>
          <p14:tracePt t="191703" x="2097088" y="2965450"/>
          <p14:tracePt t="191712" x="2063750" y="2949575"/>
          <p14:tracePt t="191729" x="2039938" y="2936875"/>
          <p14:tracePt t="191746" x="2006600" y="2932113"/>
          <p14:tracePt t="191762" x="1982788" y="2914650"/>
          <p14:tracePt t="191779" x="1954213" y="2908300"/>
          <p14:tracePt t="191796" x="1936750" y="2903538"/>
          <p14:tracePt t="191813" x="1931988" y="2903538"/>
          <p14:tracePt t="191928" x="1936750" y="2903538"/>
          <p14:tracePt t="191951" x="1943100" y="2903538"/>
          <p14:tracePt t="191967" x="1949450" y="2903538"/>
          <p14:tracePt t="191983" x="1954213" y="2903538"/>
          <p14:tracePt t="191984" x="1960563" y="2903538"/>
          <p14:tracePt t="191999" x="1971675" y="2903538"/>
          <p14:tracePt t="192012" x="1993900" y="2903538"/>
          <p14:tracePt t="192029" x="2011363" y="2903538"/>
          <p14:tracePt t="192046" x="2028825" y="2903538"/>
          <p14:tracePt t="192062" x="2035175" y="2903538"/>
          <p14:tracePt t="192079" x="2039938" y="2903538"/>
          <p14:tracePt t="192127" x="2046288" y="2903538"/>
          <p14:tracePt t="192151" x="2051050" y="2903538"/>
          <p14:tracePt t="192159" x="2057400" y="2903538"/>
          <p14:tracePt t="192193" x="2063750" y="2903538"/>
          <p14:tracePt t="192231" x="2068513" y="2903538"/>
          <p14:tracePt t="192359" x="2068513" y="2908300"/>
          <p14:tracePt t="192383" x="2068513" y="2914650"/>
          <p14:tracePt t="192399" x="2068513" y="2921000"/>
          <p14:tracePt t="192415" x="2068513" y="2925763"/>
          <p14:tracePt t="192423" x="2068513" y="2932113"/>
          <p14:tracePt t="192430" x="2074863" y="2949575"/>
          <p14:tracePt t="192445" x="2085975" y="2971800"/>
          <p14:tracePt t="192462" x="2097088" y="3022600"/>
          <p14:tracePt t="192479" x="2103438" y="3051175"/>
          <p14:tracePt t="192495" x="2108200" y="3086100"/>
          <p14:tracePt t="192512" x="2120900" y="3114675"/>
          <p14:tracePt t="192529" x="2125663" y="3149600"/>
          <p14:tracePt t="192546" x="2136775" y="3189288"/>
          <p14:tracePt t="192562" x="2143125" y="3217863"/>
          <p14:tracePt t="192579" x="2149475" y="3246438"/>
          <p14:tracePt t="192596" x="2149475" y="3286125"/>
          <p14:tracePt t="192612" x="2154238" y="3325813"/>
          <p14:tracePt t="192629" x="2165350" y="3378200"/>
          <p14:tracePt t="192645" x="2171700" y="3422650"/>
          <p14:tracePt t="192645" x="2178050" y="3451225"/>
          <p14:tracePt t="192663" x="2178050" y="3468688"/>
          <p14:tracePt t="192679" x="2178050" y="3503613"/>
          <p14:tracePt t="192696" x="2182813" y="3521075"/>
          <p14:tracePt t="192712" x="2182813" y="3525838"/>
          <p14:tracePt t="192729" x="2182813" y="3536950"/>
          <p14:tracePt t="192745" x="2182813" y="3554413"/>
          <p14:tracePt t="192763" x="2182813" y="3571875"/>
          <p14:tracePt t="192779" x="2182813" y="3594100"/>
          <p14:tracePt t="192796" x="2182813" y="3606800"/>
          <p14:tracePt t="192812" x="2189163" y="3622675"/>
          <p14:tracePt t="192829" x="2189163" y="3640138"/>
          <p14:tracePt t="192845" x="2189163" y="3651250"/>
          <p14:tracePt t="192845" x="2189163" y="3657600"/>
          <p14:tracePt t="192879" x="2189163" y="3663950"/>
          <p14:tracePt t="192879" x="2189163" y="3668713"/>
          <p14:tracePt t="192896" x="2189163" y="3675063"/>
          <p14:tracePt t="194304" x="2193925" y="3675063"/>
          <p14:tracePt t="194311" x="2206625" y="3675063"/>
          <p14:tracePt t="194329" x="2257425" y="3675063"/>
          <p14:tracePt t="194346" x="2332038" y="3675063"/>
          <p14:tracePt t="194362" x="2428875" y="3686175"/>
          <p14:tracePt t="194379" x="2536825" y="3697288"/>
          <p14:tracePt t="194395" x="2646363" y="3714750"/>
          <p14:tracePt t="194412" x="2760663" y="3736975"/>
          <p14:tracePt t="194429" x="2886075" y="3749675"/>
          <p14:tracePt t="194446" x="3011488" y="3754438"/>
          <p14:tracePt t="194462" x="3206750" y="3765550"/>
          <p14:tracePt t="194479" x="3314700" y="3778250"/>
          <p14:tracePt t="194495" x="3417888" y="3783013"/>
          <p14:tracePt t="194512" x="3521075" y="3789363"/>
          <p14:tracePt t="194529" x="3617913" y="3794125"/>
          <p14:tracePt t="194546" x="3708400" y="3794125"/>
          <p14:tracePt t="194562" x="3794125" y="3800475"/>
          <p14:tracePt t="194579" x="3886200" y="3811588"/>
          <p14:tracePt t="194595" x="3971925" y="3817938"/>
          <p14:tracePt t="194613" x="4040188" y="3822700"/>
          <p14:tracePt t="194629" x="4121150" y="3829050"/>
          <p14:tracePt t="194646" x="4189413" y="3829050"/>
          <p14:tracePt t="194662" x="4268788" y="3829050"/>
          <p14:tracePt t="194679" x="4314825" y="3835400"/>
          <p14:tracePt t="194695" x="4365625" y="3840163"/>
          <p14:tracePt t="194713" x="4422775" y="3846513"/>
          <p14:tracePt t="194729" x="4468813" y="3846513"/>
          <p14:tracePt t="194746" x="4521200" y="3851275"/>
          <p14:tracePt t="194762" x="4572000" y="3857625"/>
          <p14:tracePt t="194779" x="4600575" y="3857625"/>
          <p14:tracePt t="194795" x="4622800" y="3857625"/>
          <p14:tracePt t="194813" x="4635500" y="3857625"/>
          <p14:tracePt t="195231" x="4635500" y="3851275"/>
          <p14:tracePt t="195247" x="4635500" y="3840163"/>
          <p14:tracePt t="195248" x="4635500" y="3835400"/>
          <p14:tracePt t="195262" x="4646613" y="3817938"/>
          <p14:tracePt t="195279" x="4651375" y="3800475"/>
          <p14:tracePt t="195295" x="4664075" y="3778250"/>
          <p14:tracePt t="195312" x="4679950" y="3749675"/>
          <p14:tracePt t="195329" x="4697413" y="3721100"/>
          <p14:tracePt t="195345" x="4721225" y="3692525"/>
          <p14:tracePt t="195362" x="4749800" y="3651250"/>
          <p14:tracePt t="195379" x="4789488" y="3600450"/>
          <p14:tracePt t="195395" x="4829175" y="3543300"/>
          <p14:tracePt t="195413" x="4886325" y="3486150"/>
          <p14:tracePt t="195429" x="4949825" y="3429000"/>
          <p14:tracePt t="195446" x="5006975" y="3371850"/>
          <p14:tracePt t="195462" x="5097463" y="3292475"/>
          <p14:tracePt t="195479" x="5143500" y="3251200"/>
          <p14:tracePt t="195495" x="5183188" y="3222625"/>
          <p14:tracePt t="195512" x="5218113" y="3200400"/>
          <p14:tracePt t="195529" x="5235575" y="3182938"/>
          <p14:tracePt t="195545" x="5251450" y="3182938"/>
          <p14:tracePt t="195562" x="5268913" y="3171825"/>
          <p14:tracePt t="195579" x="5280025" y="3165475"/>
          <p14:tracePt t="195595" x="5297488" y="3160713"/>
          <p14:tracePt t="195612" x="5314950" y="3149600"/>
          <p14:tracePt t="195629" x="5326063" y="3143250"/>
          <p14:tracePt t="195646" x="5337175" y="3136900"/>
          <p14:tracePt t="195662" x="5349875" y="3125788"/>
          <p14:tracePt t="195679" x="5360988" y="3121025"/>
          <p14:tracePt t="195695" x="5360988" y="3108325"/>
          <p14:tracePt t="195712" x="5354638" y="3108325"/>
          <p14:tracePt t="195729" x="5360988" y="3108325"/>
          <p14:tracePt t="195745" x="5360988" y="3103563"/>
          <p14:tracePt t="195762" x="5372100" y="3103563"/>
          <p14:tracePt t="195779" x="5383213" y="3103563"/>
          <p14:tracePt t="195795" x="5429250" y="3097213"/>
          <p14:tracePt t="195813" x="5468938" y="3097213"/>
          <p14:tracePt t="195829" x="5492750" y="3092450"/>
          <p14:tracePt t="195845" x="5526088" y="3079750"/>
          <p14:tracePt t="195845" x="5549900" y="3074988"/>
          <p14:tracePt t="195863" x="5565775" y="3068638"/>
          <p14:tracePt t="195878" x="5589588" y="3068638"/>
          <p14:tracePt t="195896" x="5600700" y="3068638"/>
          <p14:tracePt t="195912" x="5607050" y="3063875"/>
          <p14:tracePt t="195929" x="5618163" y="3057525"/>
          <p14:tracePt t="195945" x="5622925" y="3051175"/>
          <p14:tracePt t="195962" x="5629275" y="3051175"/>
          <p14:tracePt t="195978" x="5635625" y="3051175"/>
          <p14:tracePt t="196535" x="5640388" y="3046413"/>
          <p14:tracePt t="196543" x="5646738" y="3046413"/>
          <p14:tracePt t="196550" x="5668963" y="3040063"/>
          <p14:tracePt t="196563" x="5697538" y="3040063"/>
          <p14:tracePt t="196579" x="5732463" y="3040063"/>
          <p14:tracePt t="196596" x="5778500" y="3040063"/>
          <p14:tracePt t="196612" x="5851525" y="3040063"/>
          <p14:tracePt t="196629" x="5932488" y="3028950"/>
          <p14:tracePt t="196645" x="6018213" y="3028950"/>
          <p14:tracePt t="196645" x="6064250" y="3022600"/>
          <p14:tracePt t="196663" x="6143625" y="3017838"/>
          <p14:tracePt t="196679" x="6211888" y="3011488"/>
          <p14:tracePt t="196696" x="6251575" y="3011488"/>
          <p14:tracePt t="196712" x="6280150" y="3011488"/>
          <p14:tracePt t="196729" x="6292850" y="3006725"/>
          <p14:tracePt t="196745" x="6297613" y="3006725"/>
          <p14:tracePt t="196783" x="6303963" y="3006725"/>
          <p14:tracePt t="196799" x="6308725" y="3006725"/>
          <p14:tracePt t="196799" x="6315075" y="3006725"/>
          <p14:tracePt t="196819" x="6321425" y="3006725"/>
          <p14:tracePt t="196828" x="6332538" y="3006725"/>
          <p14:tracePt t="196845" x="6350000" y="3011488"/>
          <p14:tracePt t="196845" x="6354763" y="3011488"/>
          <p14:tracePt t="196863" x="6372225" y="3017838"/>
          <p14:tracePt t="196878" x="6389688" y="3022600"/>
          <p14:tracePt t="196895" x="6394450" y="3028950"/>
          <p14:tracePt t="196943" x="6394450" y="3035300"/>
          <p14:tracePt t="196962" x="6394450" y="3040063"/>
          <p14:tracePt t="196962" x="6400800" y="3063875"/>
          <p14:tracePt t="196978" x="6411913" y="3097213"/>
          <p14:tracePt t="196996" x="6435725" y="3143250"/>
          <p14:tracePt t="197012" x="6446838" y="3189288"/>
          <p14:tracePt t="197029" x="6469063" y="3240088"/>
          <p14:tracePt t="197045" x="6497638" y="3308350"/>
          <p14:tracePt t="197045" x="6508750" y="3343275"/>
          <p14:tracePt t="197063" x="6526213" y="3378200"/>
          <p14:tracePt t="197079" x="6561138" y="3475038"/>
          <p14:tracePt t="197095" x="6578600" y="3536950"/>
          <p14:tracePt t="197112" x="6594475" y="3611563"/>
          <p14:tracePt t="197129" x="6618288" y="3679825"/>
          <p14:tracePt t="197145" x="6640513" y="3754438"/>
          <p14:tracePt t="197162" x="6669088" y="3835400"/>
          <p14:tracePt t="197178" x="6708775" y="3921125"/>
          <p14:tracePt t="197195" x="6754813" y="3994150"/>
          <p14:tracePt t="197212" x="6807200" y="4051300"/>
          <p14:tracePt t="197229" x="6851650" y="4103688"/>
          <p14:tracePt t="197245" x="6904038" y="4143375"/>
          <p14:tracePt t="197262" x="6950075" y="4160838"/>
          <p14:tracePt t="197262" x="6978650" y="4171950"/>
          <p14:tracePt t="197279" x="7029450" y="4189413"/>
          <p14:tracePt t="197295" x="7080250" y="4200525"/>
          <p14:tracePt t="197312" x="7143750" y="4211638"/>
          <p14:tracePt t="197329" x="7218363" y="4217988"/>
          <p14:tracePt t="197345" x="7258050" y="4222750"/>
          <p14:tracePt t="197362" x="7286625" y="4222750"/>
          <p14:tracePt t="197378" x="7297738" y="4222750"/>
          <p14:tracePt t="198135" x="7292975" y="4222750"/>
          <p14:tracePt t="198145" x="7286625" y="4222750"/>
          <p14:tracePt t="198146" x="7229475" y="4211638"/>
          <p14:tracePt t="198162" x="7137400" y="4183063"/>
          <p14:tracePt t="198180" x="7011988" y="4154488"/>
          <p14:tracePt t="198195" x="6778625" y="4103688"/>
          <p14:tracePt t="198212" x="6521450" y="4051300"/>
          <p14:tracePt t="198228" x="6189663" y="3978275"/>
          <p14:tracePt t="198246" x="5846763" y="3892550"/>
          <p14:tracePt t="198262" x="5292725" y="3754438"/>
          <p14:tracePt t="198279" x="4840288" y="3657600"/>
          <p14:tracePt t="198295" x="4354513" y="3549650"/>
          <p14:tracePt t="198312" x="3857625" y="3451225"/>
          <p14:tracePt t="198328" x="3394075" y="3378200"/>
          <p14:tracePt t="198346" x="2971800" y="3336925"/>
          <p14:tracePt t="198362" x="2622550" y="3303588"/>
          <p14:tracePt t="198379" x="2325688" y="3275013"/>
          <p14:tracePt t="198395" x="2074863" y="3251200"/>
          <p14:tracePt t="198412" x="1868488" y="3235325"/>
          <p14:tracePt t="198428" x="1720850" y="3217863"/>
          <p14:tracePt t="198445" x="1593850" y="3200400"/>
          <p14:tracePt t="198462" x="1446213" y="3182938"/>
          <p14:tracePt t="198479" x="1365250" y="3178175"/>
          <p14:tracePt t="198495" x="1303338" y="3178175"/>
          <p14:tracePt t="198512" x="1246188" y="3171825"/>
          <p14:tracePt t="198528" x="1189038" y="3165475"/>
          <p14:tracePt t="198545" x="1149350" y="3160713"/>
          <p14:tracePt t="198562" x="1114425" y="3149600"/>
          <p14:tracePt t="198579" x="1092200" y="3143250"/>
          <p14:tracePt t="198595" x="1074738" y="3136900"/>
          <p14:tracePt t="198612" x="1068388" y="3132138"/>
          <p14:tracePt t="198694" x="1068388" y="3125788"/>
          <p14:tracePt t="198719" x="1074738" y="3125788"/>
          <p14:tracePt t="198730" x="1079500" y="3125788"/>
          <p14:tracePt t="198745" x="1085850" y="3125788"/>
          <p14:tracePt t="198762" x="1136650" y="3125788"/>
          <p14:tracePt t="198778" x="1211263" y="3125788"/>
          <p14:tracePt t="198795" x="1303338" y="3125788"/>
          <p14:tracePt t="198812" x="1411288" y="3125788"/>
          <p14:tracePt t="198828" x="1520825" y="3125788"/>
          <p14:tracePt t="198845" x="1611313" y="3125788"/>
          <p14:tracePt t="198862" x="1731963" y="3125788"/>
          <p14:tracePt t="198879" x="1789113" y="3125788"/>
          <p14:tracePt t="198895" x="1822450" y="3125788"/>
          <p14:tracePt t="198912" x="1857375" y="3125788"/>
          <p14:tracePt t="198928" x="1885950" y="3125788"/>
          <p14:tracePt t="198945" x="1897063" y="3125788"/>
          <p14:tracePt t="199015" x="1903413" y="3125788"/>
          <p14:tracePt t="199023" x="1903413" y="3121025"/>
          <p14:tracePt t="199030" x="1908175" y="3121025"/>
          <p14:tracePt t="199045" x="1920875" y="3121025"/>
          <p14:tracePt t="199062" x="1931988" y="3121025"/>
          <p14:tracePt t="199079" x="1936750" y="3121025"/>
          <p14:tracePt t="199095" x="1949450" y="3121025"/>
          <p14:tracePt t="199112" x="1965325" y="3121025"/>
          <p14:tracePt t="199128" x="1971675" y="3121025"/>
          <p14:tracePt t="199145" x="1978025" y="3121025"/>
          <p14:tracePt t="199270" x="1978025" y="3125788"/>
          <p14:tracePt t="199295" x="1978025" y="3132138"/>
          <p14:tracePt t="199295" x="1978025" y="3143250"/>
          <p14:tracePt t="199312" x="1971675" y="3165475"/>
          <p14:tracePt t="199329" x="1960563" y="3194050"/>
          <p14:tracePt t="199345" x="1960563" y="3228975"/>
          <p14:tracePt t="199362" x="1954213" y="3263900"/>
          <p14:tracePt t="199378" x="1954213" y="3297238"/>
          <p14:tracePt t="199395" x="1954213" y="3325813"/>
          <p14:tracePt t="199412" x="1954213" y="3343275"/>
          <p14:tracePt t="199429" x="1954213" y="3365500"/>
          <p14:tracePt t="199445" x="1954213" y="3371850"/>
          <p14:tracePt t="199462" x="1954213" y="3378200"/>
          <p14:tracePt t="199678" x="1954213" y="3382963"/>
          <p14:tracePt t="200602" x="1954213" y="3389313"/>
          <p14:tracePt t="200614" x="1960563" y="3389313"/>
          <p14:tracePt t="200647" x="1960563" y="3394075"/>
          <p14:tracePt t="200661" x="1965325" y="3394075"/>
          <p14:tracePt t="200662" x="1993900" y="3406775"/>
          <p14:tracePt t="200678" x="2011363" y="3411538"/>
          <p14:tracePt t="200695" x="2028825" y="3417888"/>
          <p14:tracePt t="200712" x="2051050" y="3422650"/>
          <p14:tracePt t="200728" x="2063750" y="3429000"/>
          <p14:tracePt t="200745" x="2068513" y="3429000"/>
          <p14:tracePt t="200762" x="2079625" y="3435350"/>
          <p14:tracePt t="200778" x="2092325" y="3435350"/>
          <p14:tracePt t="200795" x="2103438" y="3446463"/>
          <p14:tracePt t="200812" x="2114550" y="3451225"/>
          <p14:tracePt t="200828" x="2120900" y="3451225"/>
          <p14:tracePt t="200846" x="2125663" y="3451225"/>
          <p14:tracePt t="201190" x="2125663" y="3457575"/>
          <p14:tracePt t="201238" x="2125663" y="3463925"/>
          <p14:tracePt t="201247" x="2120900" y="3463925"/>
          <p14:tracePt t="201247" x="2120900" y="3468688"/>
          <p14:tracePt t="201261" x="2120900" y="3475038"/>
          <p14:tracePt t="201279" x="2120900" y="3492500"/>
          <p14:tracePt t="201295" x="2120900" y="3503613"/>
          <p14:tracePt t="201312" x="2120900" y="3521075"/>
          <p14:tracePt t="201328" x="2125663" y="3536950"/>
          <p14:tracePt t="201345" x="2136775" y="3565525"/>
          <p14:tracePt t="201361" x="2160588" y="3600450"/>
          <p14:tracePt t="201379" x="2211388" y="3657600"/>
          <p14:tracePt t="201395" x="2303463" y="3721100"/>
          <p14:tracePt t="201412" x="2439988" y="3789363"/>
          <p14:tracePt t="201428" x="2606675" y="3846513"/>
          <p14:tracePt t="201445" x="2840038" y="3914775"/>
          <p14:tracePt t="201461" x="3297238" y="4011613"/>
          <p14:tracePt t="201479" x="3714750" y="4108450"/>
          <p14:tracePt t="201495" x="4279900" y="4217988"/>
          <p14:tracePt t="201512" x="4908550" y="4371975"/>
          <p14:tracePt t="201528" x="5565775" y="4525963"/>
          <p14:tracePt t="201545" x="6194425" y="4686300"/>
          <p14:tracePt t="201561" x="6715125" y="4829175"/>
          <p14:tracePt t="201579" x="7132638" y="4943475"/>
          <p14:tracePt t="201595" x="7458075" y="5029200"/>
          <p14:tracePt t="201612" x="7726363" y="5092700"/>
          <p14:tracePt t="201628" x="7869238" y="5121275"/>
          <p14:tracePt t="201645" x="7966075" y="5132388"/>
          <p14:tracePt t="201661" x="8035925" y="5137150"/>
          <p14:tracePt t="201679" x="8051800" y="5137150"/>
          <p14:tracePt t="201695" x="8058150" y="5137150"/>
          <p14:tracePt t="201774" x="8058150" y="5132388"/>
          <p14:tracePt t="201790" x="8058150" y="5121275"/>
          <p14:tracePt t="201798" x="8064500" y="5092700"/>
          <p14:tracePt t="201812" x="8069263" y="5075238"/>
          <p14:tracePt t="201829" x="8069263" y="5046663"/>
          <p14:tracePt t="201846" x="8069263" y="5022850"/>
          <p14:tracePt t="201861" x="8069263" y="5006975"/>
          <p14:tracePt t="201861" x="8064500" y="4989513"/>
          <p14:tracePt t="201878" x="8047038" y="4965700"/>
          <p14:tracePt t="201895" x="8018463" y="4932363"/>
          <p14:tracePt t="201911" x="7972425" y="4879975"/>
          <p14:tracePt t="201928" x="7915275" y="4835525"/>
          <p14:tracePt t="201945" x="7875588" y="4811713"/>
          <p14:tracePt t="201961" x="7847013" y="4789488"/>
          <p14:tracePt t="201978" x="7829550" y="4778375"/>
          <p14:tracePt t="201995" x="7812088" y="4765675"/>
          <p14:tracePt t="202012" x="7807325" y="4765675"/>
          <p14:tracePt t="202028" x="7794625" y="4760913"/>
          <p14:tracePt t="202045" x="7794625" y="4754563"/>
          <p14:tracePt t="202061" x="7789863" y="4754563"/>
          <p14:tracePt t="202061" x="7783513" y="4754563"/>
          <p14:tracePt t="202078" x="7766050" y="4749800"/>
          <p14:tracePt t="202095" x="7737475" y="4737100"/>
          <p14:tracePt t="202112" x="7686675" y="4732338"/>
          <p14:tracePt t="202128" x="7623175" y="4721225"/>
          <p14:tracePt t="202145" x="7550150" y="4714875"/>
          <p14:tracePt t="202161" x="7486650" y="4708525"/>
          <p14:tracePt t="202178" x="7423150" y="4708525"/>
          <p14:tracePt t="202195" x="7343775" y="4703763"/>
          <p14:tracePt t="202212" x="7264400" y="4697413"/>
          <p14:tracePt t="202228" x="7207250" y="4692650"/>
          <p14:tracePt t="202245" x="7165975" y="4686300"/>
          <p14:tracePt t="202261" x="7121525" y="4675188"/>
          <p14:tracePt t="202279" x="7108825" y="4664075"/>
          <p14:tracePt t="202693" x="0" y="0"/>
        </p14:tracePtLst>
        <p14:tracePtLst>
          <p14:tracePt t="253764" x="942975" y="3149600"/>
          <p14:tracePt t="253894" x="936625" y="3149600"/>
          <p14:tracePt t="253934" x="931863" y="3149600"/>
          <p14:tracePt t="253950" x="925513" y="3149600"/>
          <p14:tracePt t="253960" x="914400" y="3149600"/>
          <p14:tracePt t="253976" x="903288" y="3149600"/>
          <p14:tracePt t="253994" x="892175" y="3149600"/>
          <p14:tracePt t="254010" x="868363" y="3149600"/>
          <p14:tracePt t="254027" x="846138" y="3149600"/>
          <p14:tracePt t="254043" x="817563" y="3149600"/>
          <p14:tracePt t="254060" x="800100" y="3149600"/>
          <p14:tracePt t="254076" x="771525" y="3149600"/>
          <p14:tracePt t="254093" x="754063" y="3149600"/>
          <p14:tracePt t="254110" x="731838" y="3154363"/>
          <p14:tracePt t="254127" x="708025" y="3154363"/>
          <p14:tracePt t="254143" x="696913" y="3154363"/>
          <p14:tracePt t="254160" x="692150" y="3154363"/>
          <p14:tracePt t="254542" x="696913" y="3154363"/>
          <p14:tracePt t="254550" x="703263" y="3154363"/>
          <p14:tracePt t="254560" x="714375" y="3160713"/>
          <p14:tracePt t="254576" x="731838" y="3165475"/>
          <p14:tracePt t="254593" x="754063" y="3171825"/>
          <p14:tracePt t="254610" x="782638" y="3178175"/>
          <p14:tracePt t="254627" x="811213" y="3178175"/>
          <p14:tracePt t="254643" x="822325" y="3178175"/>
          <p14:tracePt t="254660" x="839788" y="3178175"/>
          <p14:tracePt t="254676" x="850900" y="3178175"/>
          <p14:tracePt t="254742" x="857250" y="3178175"/>
          <p14:tracePt t="254766" x="863600" y="3178175"/>
          <p14:tracePt t="254778" x="868363" y="3178175"/>
          <p14:tracePt t="254793" x="868363" y="3171825"/>
          <p14:tracePt t="254810" x="874713" y="3171825"/>
          <p14:tracePt t="254827" x="885825" y="3165475"/>
          <p14:tracePt t="254862" x="892175" y="3165475"/>
          <p14:tracePt t="254926" x="896938" y="3165475"/>
          <p14:tracePt t="254974" x="903288" y="3165475"/>
          <p14:tracePt t="254998" x="908050" y="3165475"/>
          <p14:tracePt t="255010" x="920750" y="3165475"/>
          <p14:tracePt t="255027" x="925513" y="3165475"/>
          <p14:tracePt t="255043" x="931863" y="3165475"/>
          <p14:tracePt t="255060" x="936625" y="3171825"/>
          <p14:tracePt t="255166" x="942975" y="3171825"/>
          <p14:tracePt t="255179" x="949325" y="3171825"/>
          <p14:tracePt t="255193" x="954088" y="3171825"/>
          <p14:tracePt t="255210" x="971550" y="3171825"/>
          <p14:tracePt t="255226" x="1000125" y="3171825"/>
          <p14:tracePt t="255243" x="1035050" y="3171825"/>
          <p14:tracePt t="255260" x="1074738" y="3171825"/>
          <p14:tracePt t="255276" x="1120775" y="3178175"/>
          <p14:tracePt t="255293" x="1165225" y="3178175"/>
          <p14:tracePt t="255310" x="1257300" y="3182938"/>
          <p14:tracePt t="255326" x="1308100" y="3182938"/>
          <p14:tracePt t="255343" x="1354138" y="3189288"/>
          <p14:tracePt t="255360" x="1400175" y="3189288"/>
          <p14:tracePt t="255376" x="1446213" y="3189288"/>
          <p14:tracePt t="255393" x="1485900" y="3189288"/>
          <p14:tracePt t="255409" x="1525588" y="3189288"/>
          <p14:tracePt t="255426" x="1565275" y="3189288"/>
          <p14:tracePt t="255443" x="1611313" y="3189288"/>
          <p14:tracePt t="255459" x="1663700" y="3189288"/>
          <p14:tracePt t="255477" x="1703388" y="3189288"/>
          <p14:tracePt t="255493" x="1749425" y="3189288"/>
          <p14:tracePt t="255510" x="1782763" y="3189288"/>
          <p14:tracePt t="255526" x="1811338" y="3189288"/>
          <p14:tracePt t="255543" x="1835150" y="3189288"/>
          <p14:tracePt t="255559" x="1846263" y="3189288"/>
          <p14:tracePt t="255577" x="1851025" y="3189288"/>
          <p14:tracePt t="256830" x="1846263" y="3189288"/>
          <p14:tracePt t="256846" x="1835150" y="3182938"/>
          <p14:tracePt t="256846" x="1828800" y="3182938"/>
          <p14:tracePt t="256861" x="1817688" y="3178175"/>
          <p14:tracePt t="256876" x="1800225" y="3178175"/>
          <p14:tracePt t="256893" x="1789113" y="3178175"/>
          <p14:tracePt t="256893" x="1778000" y="3171825"/>
          <p14:tracePt t="256910" x="1765300" y="3171825"/>
          <p14:tracePt t="256926" x="1749425" y="3171825"/>
          <p14:tracePt t="256943" x="1731963" y="3165475"/>
          <p14:tracePt t="256959" x="1714500" y="3160713"/>
          <p14:tracePt t="256976" x="1708150" y="3154363"/>
          <p14:tracePt t="256993" x="1697038" y="3149600"/>
          <p14:tracePt t="257009" x="1692275" y="3149600"/>
          <p14:tracePt t="257026" x="1685925" y="3143250"/>
          <p14:tracePt t="257043" x="1679575" y="3136900"/>
          <p14:tracePt t="257059" x="1668463" y="3132138"/>
          <p14:tracePt t="257076" x="1657350" y="3125788"/>
          <p14:tracePt t="257093" x="1651000" y="3125788"/>
          <p14:tracePt t="257109" x="1646238" y="3125788"/>
          <p14:tracePt t="257205" x="1639888" y="3125788"/>
          <p14:tracePt t="257342" x="1646238" y="3125788"/>
          <p14:tracePt t="257365" x="1651000" y="3125788"/>
          <p14:tracePt t="257374" x="1657350" y="3125788"/>
          <p14:tracePt t="257382" x="1685925" y="3125788"/>
          <p14:tracePt t="257393" x="1714500" y="3125788"/>
          <p14:tracePt t="257410" x="1731963" y="3121025"/>
          <p14:tracePt t="257426" x="1760538" y="3114675"/>
          <p14:tracePt t="257443" x="1778000" y="3108325"/>
          <p14:tracePt t="257460" x="1800225" y="3108325"/>
          <p14:tracePt t="257476" x="1817688" y="3103563"/>
          <p14:tracePt t="257493" x="1828800" y="3097213"/>
          <p14:tracePt t="257509" x="1839913" y="3092450"/>
          <p14:tracePt t="257526" x="1846263" y="3092450"/>
          <p14:tracePt t="257543" x="1851025" y="3092450"/>
          <p14:tracePt t="257560" x="1857375" y="3092450"/>
          <p14:tracePt t="257654" x="1857375" y="3086100"/>
          <p14:tracePt t="257678" x="1863725" y="3086100"/>
          <p14:tracePt t="257694" x="1868488" y="3086100"/>
          <p14:tracePt t="257694" x="1868488" y="3079750"/>
          <p14:tracePt t="257709" x="1874838" y="3079750"/>
          <p14:tracePt t="257750" x="1879600" y="3079750"/>
          <p14:tracePt t="257925" x="1885950" y="3079750"/>
          <p14:tracePt t="257950" x="1892300" y="3079750"/>
          <p14:tracePt t="257974" x="1897063" y="3086100"/>
          <p14:tracePt t="257998" x="1903413" y="3086100"/>
          <p14:tracePt t="258014" x="1908175" y="3086100"/>
          <p14:tracePt t="258038" x="1908175" y="3092450"/>
          <p14:tracePt t="258062" x="1914525" y="3092450"/>
          <p14:tracePt t="258110" x="1920875" y="3092450"/>
          <p14:tracePt t="258166" x="1925638" y="3092450"/>
          <p14:tracePt t="258174" x="1925638" y="3097213"/>
          <p14:tracePt t="258198" x="1931988" y="3097213"/>
          <p14:tracePt t="258237" x="1931988" y="3103563"/>
          <p14:tracePt t="258246" x="1931988" y="3108325"/>
          <p14:tracePt t="258269" x="1931988" y="3114675"/>
          <p14:tracePt t="258294" x="1931988" y="3121025"/>
          <p14:tracePt t="258294" x="1931988" y="3125788"/>
          <p14:tracePt t="258309" x="1931988" y="3132138"/>
          <p14:tracePt t="258326" x="1931988" y="3136900"/>
          <p14:tracePt t="258343" x="1931988" y="3149600"/>
          <p14:tracePt t="258359" x="1931988" y="3154363"/>
          <p14:tracePt t="258376" x="1931988" y="3165475"/>
          <p14:tracePt t="258393" x="1931988" y="3171825"/>
          <p14:tracePt t="258409" x="1931988" y="3182938"/>
          <p14:tracePt t="258426" x="1931988" y="3194050"/>
          <p14:tracePt t="258443" x="1931988" y="3206750"/>
          <p14:tracePt t="258460" x="1931988" y="3211513"/>
          <p14:tracePt t="258476" x="1931988" y="3228975"/>
          <p14:tracePt t="258493" x="1936750" y="3240088"/>
          <p14:tracePt t="258509" x="1943100" y="3263900"/>
          <p14:tracePt t="258527" x="1943100" y="3275013"/>
          <p14:tracePt t="258543" x="1943100" y="3279775"/>
          <p14:tracePt t="258560" x="1949450" y="3292475"/>
          <p14:tracePt t="258576" x="1954213" y="3303588"/>
          <p14:tracePt t="258593" x="1954213" y="3314700"/>
          <p14:tracePt t="258609" x="1954213" y="3325813"/>
          <p14:tracePt t="258626" x="1965325" y="3343275"/>
          <p14:tracePt t="258643" x="1965325" y="3360738"/>
          <p14:tracePt t="258659" x="1978025" y="3378200"/>
          <p14:tracePt t="258676" x="1978025" y="3394075"/>
          <p14:tracePt t="258693" x="1982788" y="3406775"/>
          <p14:tracePt t="258709" x="1989138" y="3411538"/>
          <p14:tracePt t="259294" x="1982788" y="3411538"/>
          <p14:tracePt t="259365" x="1978025" y="3411538"/>
          <p14:tracePt t="259397" x="1971675" y="3411538"/>
          <p14:tracePt t="259403" x="1965325" y="3406775"/>
          <p14:tracePt t="259409" x="1965325" y="3400425"/>
          <p14:tracePt t="259426" x="1960563" y="3389313"/>
          <p14:tracePt t="259443" x="1949450" y="3378200"/>
          <p14:tracePt t="259459" x="1949450" y="3371850"/>
          <p14:tracePt t="259476" x="1943100" y="3365500"/>
          <p14:tracePt t="259492" x="1936750" y="3349625"/>
          <p14:tracePt t="259510" x="1936750" y="3343275"/>
          <p14:tracePt t="259526" x="1936750" y="3332163"/>
          <p14:tracePt t="259543" x="1931988" y="3332163"/>
          <p14:tracePt t="259559" x="1931988" y="3325813"/>
          <p14:tracePt t="259577" x="1925638" y="3314700"/>
          <p14:tracePt t="259592" x="1925638" y="3308350"/>
          <p14:tracePt t="259629" x="1925638" y="3303588"/>
          <p14:tracePt t="259630" x="1925638" y="3297238"/>
          <p14:tracePt t="259643" x="1920875" y="3297238"/>
          <p14:tracePt t="259659" x="1920875" y="3292475"/>
          <p14:tracePt t="259838" x="1920875" y="3286125"/>
          <p14:tracePt t="259934" x="1920875" y="3279775"/>
          <p14:tracePt t="260078" x="1920875" y="3275013"/>
          <p14:tracePt t="260094" x="1920875" y="3268663"/>
          <p14:tracePt t="260109" x="1920875" y="3257550"/>
          <p14:tracePt t="260110" x="1920875" y="3251200"/>
          <p14:tracePt t="260126" x="1920875" y="3240088"/>
          <p14:tracePt t="260143" x="1920875" y="3222625"/>
          <p14:tracePt t="260159" x="1920875" y="3217863"/>
          <p14:tracePt t="260176" x="1920875" y="3211513"/>
          <p14:tracePt t="260366" x="1920875" y="3206750"/>
          <p14:tracePt t="261837" x="1920875" y="3211513"/>
          <p14:tracePt t="261843" x="1920875" y="3217863"/>
          <p14:tracePt t="262781" x="1920875" y="3211513"/>
          <p14:tracePt t="262797" x="1914525" y="3206750"/>
          <p14:tracePt t="262810" x="1908175" y="3200400"/>
          <p14:tracePt t="262826" x="1897063" y="3189288"/>
          <p14:tracePt t="262843" x="1879600" y="3171825"/>
          <p14:tracePt t="262859" x="1868488" y="3165475"/>
          <p14:tracePt t="262876" x="1846263" y="3154363"/>
          <p14:tracePt t="262892" x="1806575" y="3132138"/>
          <p14:tracePt t="262910" x="1789113" y="3125788"/>
          <p14:tracePt t="262926" x="1754188" y="3108325"/>
          <p14:tracePt t="262943" x="1725613" y="3103563"/>
          <p14:tracePt t="262959" x="1692275" y="3103563"/>
          <p14:tracePt t="262976" x="1651000" y="3103563"/>
          <p14:tracePt t="262992" x="1606550" y="3103563"/>
          <p14:tracePt t="263009" x="1571625" y="3097213"/>
          <p14:tracePt t="263026" x="1536700" y="3097213"/>
          <p14:tracePt t="263043" x="1508125" y="3097213"/>
          <p14:tracePt t="263060" x="1485900" y="3092450"/>
          <p14:tracePt t="263077" x="1468438" y="3092450"/>
          <p14:tracePt t="263093" x="1446213" y="3086100"/>
          <p14:tracePt t="263110" x="1435100" y="3086100"/>
          <p14:tracePt t="263127" x="1422400" y="3086100"/>
          <p14:tracePt t="263143" x="1411288" y="3086100"/>
          <p14:tracePt t="263286" x="1406525" y="3086100"/>
          <p14:tracePt t="263295" x="1377950" y="3086100"/>
          <p14:tracePt t="263310" x="1343025" y="3092450"/>
          <p14:tracePt t="263327" x="1285875" y="3097213"/>
          <p14:tracePt t="263343" x="1228725" y="3103563"/>
          <p14:tracePt t="263360" x="1171575" y="3103563"/>
          <p14:tracePt t="263377" x="1131888" y="3103563"/>
          <p14:tracePt t="263393" x="1096963" y="3103563"/>
          <p14:tracePt t="263410" x="1074738" y="3103563"/>
          <p14:tracePt t="263427" x="1063625" y="3103563"/>
          <p14:tracePt t="263766" x="1068388" y="3103563"/>
          <p14:tracePt t="263774" x="1074738" y="3103563"/>
          <p14:tracePt t="263781" x="1103313" y="3103563"/>
          <p14:tracePt t="263794" x="1131888" y="3097213"/>
          <p14:tracePt t="263810" x="1171575" y="3097213"/>
          <p14:tracePt t="263827" x="1228725" y="3097213"/>
          <p14:tracePt t="263843" x="1285875" y="3097213"/>
          <p14:tracePt t="263860" x="1331913" y="3103563"/>
          <p14:tracePt t="263876" x="1382713" y="3103563"/>
          <p14:tracePt t="263894" x="1435100" y="3108325"/>
          <p14:tracePt t="263910" x="1485900" y="3114675"/>
          <p14:tracePt t="263927" x="1514475" y="3121025"/>
          <p14:tracePt t="263943" x="1536700" y="3121025"/>
          <p14:tracePt t="263960" x="1560513" y="3121025"/>
          <p14:tracePt t="263976" x="1577975" y="3121025"/>
          <p14:tracePt t="263994" x="1589088" y="3121025"/>
          <p14:tracePt t="264010" x="1600200" y="3121025"/>
          <p14:tracePt t="264027" x="1611313" y="3121025"/>
          <p14:tracePt t="264043" x="1617663" y="3121025"/>
          <p14:tracePt t="264060" x="1622425" y="3121025"/>
          <p14:tracePt t="264734" x="1628775" y="3121025"/>
          <p14:tracePt t="264902" x="1635125" y="3121025"/>
          <p14:tracePt t="264910" x="1646238" y="3121025"/>
          <p14:tracePt t="264927" x="1679575" y="3132138"/>
          <p14:tracePt t="264943" x="1743075" y="3136900"/>
          <p14:tracePt t="264960" x="1868488" y="3143250"/>
          <p14:tracePt t="264976" x="2022475" y="3154363"/>
          <p14:tracePt t="264993" x="2217738" y="3171825"/>
          <p14:tracePt t="265010" x="2463800" y="3178175"/>
          <p14:tracePt t="265026" x="2754313" y="3194050"/>
          <p14:tracePt t="265043" x="2994025" y="3194050"/>
          <p14:tracePt t="265060" x="3171825" y="3194050"/>
          <p14:tracePt t="265077" x="3275013" y="3194050"/>
          <p14:tracePt t="265094" x="3308350" y="3194050"/>
          <p14:tracePt t="265110" x="3343275" y="3194050"/>
          <p14:tracePt t="265127" x="3349625" y="3194050"/>
          <p14:tracePt t="265198" x="3354388" y="3194050"/>
          <p14:tracePt t="265206" x="3365500" y="3194050"/>
          <p14:tracePt t="265212" x="3394075" y="3194050"/>
          <p14:tracePt t="265226" x="3457575" y="3200400"/>
          <p14:tracePt t="265243" x="3589338" y="3206750"/>
          <p14:tracePt t="265260" x="3754438" y="3211513"/>
          <p14:tracePt t="265276" x="3925888" y="3211513"/>
          <p14:tracePt t="265293" x="4086225" y="3211513"/>
          <p14:tracePt t="265310" x="4321175" y="3211513"/>
          <p14:tracePt t="265327" x="4446588" y="3211513"/>
          <p14:tracePt t="265343" x="4532313" y="3211513"/>
          <p14:tracePt t="265360" x="4565650" y="3211513"/>
          <p14:tracePt t="265758" x="4560888" y="3211513"/>
          <p14:tracePt t="265773" x="4560888" y="3206750"/>
          <p14:tracePt t="265776" x="4560888" y="3200400"/>
          <p14:tracePt t="265793" x="4560888" y="3194050"/>
          <p14:tracePt t="265830" x="4560888" y="3189288"/>
          <p14:tracePt t="265878" x="4565650" y="3189288"/>
          <p14:tracePt t="265894" x="4572000" y="3189288"/>
          <p14:tracePt t="265910" x="4583113" y="3189288"/>
          <p14:tracePt t="265911" x="4611688" y="3189288"/>
          <p14:tracePt t="265926" x="4651375" y="3200400"/>
          <p14:tracePt t="265944" x="4708525" y="3211513"/>
          <p14:tracePt t="265960" x="4778375" y="3211513"/>
          <p14:tracePt t="265977" x="4846638" y="3222625"/>
          <p14:tracePt t="265993" x="4921250" y="3235325"/>
          <p14:tracePt t="266010" x="5000625" y="3246438"/>
          <p14:tracePt t="266026" x="5080000" y="3251200"/>
          <p14:tracePt t="266044" x="5183188" y="3263900"/>
          <p14:tracePt t="266060" x="5286375" y="3275013"/>
          <p14:tracePt t="266077" x="5389563" y="3279775"/>
          <p14:tracePt t="266093" x="5543550" y="3292475"/>
          <p14:tracePt t="266111" x="5646738" y="3297238"/>
          <p14:tracePt t="266126" x="5749925" y="3303588"/>
          <p14:tracePt t="266144" x="5857875" y="3314700"/>
          <p14:tracePt t="266160" x="5972175" y="3325813"/>
          <p14:tracePt t="266177" x="6086475" y="3336925"/>
          <p14:tracePt t="266193" x="6223000" y="3360738"/>
          <p14:tracePt t="266210" x="6350000" y="3378200"/>
          <p14:tracePt t="266226" x="6480175" y="3400425"/>
          <p14:tracePt t="266244" x="6618288" y="3435350"/>
          <p14:tracePt t="266260" x="6732588" y="3457575"/>
          <p14:tracePt t="266277" x="6835775" y="3479800"/>
          <p14:tracePt t="266293" x="6908800" y="3492500"/>
          <p14:tracePt t="266293" x="6937375" y="3497263"/>
          <p14:tracePt t="266310" x="6989763" y="3497263"/>
          <p14:tracePt t="266327" x="7018338" y="3503613"/>
          <p14:tracePt t="266343" x="7035800" y="3503613"/>
          <p14:tracePt t="266446" x="7035800" y="3508375"/>
          <p14:tracePt t="266526" x="7035800" y="3514725"/>
          <p14:tracePt t="266532" x="7029450" y="3521075"/>
          <p14:tracePt t="266544" x="7023100" y="3532188"/>
          <p14:tracePt t="266560" x="7018338" y="3536950"/>
          <p14:tracePt t="266576" x="7011988" y="3543300"/>
          <p14:tracePt t="266622" x="7007225" y="3543300"/>
          <p14:tracePt t="266750" x="7000875" y="3543300"/>
          <p14:tracePt t="266838" x="7000875" y="3549650"/>
          <p14:tracePt t="266870" x="6994525" y="3549650"/>
          <p14:tracePt t="266886" x="6994525" y="3554413"/>
          <p14:tracePt t="266895" x="6994525" y="3560763"/>
          <p14:tracePt t="266910" x="6994525" y="3565525"/>
          <p14:tracePt t="266926" x="6994525" y="3578225"/>
          <p14:tracePt t="266943" x="6994525" y="3594100"/>
          <p14:tracePt t="266960" x="6994525" y="3606800"/>
          <p14:tracePt t="266977" x="6994525" y="3617913"/>
          <p14:tracePt t="266993" x="6994525" y="3622675"/>
          <p14:tracePt t="268022" x="6989763" y="3622675"/>
          <p14:tracePt t="268070" x="6989763" y="3629025"/>
          <p14:tracePt t="268078" x="6978650" y="3640138"/>
          <p14:tracePt t="268093" x="6972300" y="3663950"/>
          <p14:tracePt t="268110" x="6950075" y="3697288"/>
          <p14:tracePt t="268127" x="6932613" y="3725863"/>
          <p14:tracePt t="268143" x="6926263" y="3749675"/>
          <p14:tracePt t="268160" x="6915150" y="3771900"/>
          <p14:tracePt t="268176" x="6915150" y="3794125"/>
          <p14:tracePt t="268194" x="6915150" y="3811588"/>
          <p14:tracePt t="268210" x="6926263" y="3829050"/>
          <p14:tracePt t="268227" x="6932613" y="3846513"/>
          <p14:tracePt t="268243" x="6937375" y="3863975"/>
          <p14:tracePt t="268260" x="6950075" y="3879850"/>
          <p14:tracePt t="268276" x="6961188" y="3897313"/>
          <p14:tracePt t="268293" x="6965950" y="3903663"/>
          <p14:tracePt t="268309" x="6972300" y="3903663"/>
          <p14:tracePt t="268406" x="6972300" y="3908425"/>
          <p14:tracePt t="268430" x="6978650" y="3908425"/>
          <p14:tracePt t="268431" x="6983413" y="3914775"/>
          <p14:tracePt t="268443" x="6989763" y="3925888"/>
          <p14:tracePt t="268460" x="7007225" y="3943350"/>
          <p14:tracePt t="268476" x="7018338" y="3954463"/>
          <p14:tracePt t="269142" x="7023100" y="3954463"/>
          <p14:tracePt t="269166" x="7029450" y="3954463"/>
          <p14:tracePt t="269214" x="7029450" y="3949700"/>
          <p14:tracePt t="269366" x="7029450" y="3954463"/>
          <p14:tracePt t="269390" x="7029450" y="3960813"/>
          <p14:tracePt t="269398" x="7029450" y="3965575"/>
          <p14:tracePt t="269410" x="7029450" y="3971925"/>
          <p14:tracePt t="269426" x="7029450" y="3983038"/>
          <p14:tracePt t="269443" x="7029450" y="3989388"/>
          <p14:tracePt t="269478" x="7029450" y="3994150"/>
          <p14:tracePt t="269638" x="7029450" y="4000500"/>
          <p14:tracePt t="270035" x="0" y="0"/>
        </p14:tracePtLst>
        <p14:tracePtLst>
          <p14:tracePt t="290702" x="1371600" y="3092450"/>
          <p14:tracePt t="290709" x="1365250" y="3092450"/>
          <p14:tracePt t="290725" x="1354138" y="3092450"/>
          <p14:tracePt t="290741" x="1349375" y="3092450"/>
          <p14:tracePt t="290758" x="1336675" y="3092450"/>
          <p14:tracePt t="290775" x="1320800" y="3092450"/>
          <p14:tracePt t="290791" x="1296988" y="3092450"/>
          <p14:tracePt t="290808" x="1279525" y="3092450"/>
          <p14:tracePt t="290825" x="1246188" y="3092450"/>
          <p14:tracePt t="290841" x="1211263" y="3092450"/>
          <p14:tracePt t="290858" x="1177925" y="3092450"/>
          <p14:tracePt t="290877" x="1149350" y="3092450"/>
          <p14:tracePt t="290893" x="1136650" y="3092450"/>
          <p14:tracePt t="290909" x="1120775" y="3097213"/>
          <p14:tracePt t="290925" x="1108075" y="3103563"/>
          <p14:tracePt t="290949" x="1103313" y="3103563"/>
          <p14:tracePt t="290965" x="1092200" y="3114675"/>
          <p14:tracePt t="290981" x="1079500" y="3114675"/>
          <p14:tracePt t="290991" x="1063625" y="3114675"/>
          <p14:tracePt t="291008" x="1057275" y="3114675"/>
          <p14:tracePt t="291025" x="1046163" y="3121025"/>
          <p14:tracePt t="291041" x="1028700" y="3121025"/>
          <p14:tracePt t="291058" x="1022350" y="3121025"/>
          <p14:tracePt t="291924" x="0" y="0"/>
        </p14:tracePtLst>
        <p14:tracePtLst>
          <p14:tracePt t="295325" x="8161338" y="4508500"/>
          <p14:tracePt t="295326" x="8161338" y="4479925"/>
          <p14:tracePt t="295341" x="8161338" y="4457700"/>
          <p14:tracePt t="295357" x="8150225" y="4435475"/>
          <p14:tracePt t="295375" x="8150225" y="4418013"/>
          <p14:tracePt t="295391" x="8143875" y="4400550"/>
          <p14:tracePt t="295408" x="8137525" y="4389438"/>
          <p14:tracePt t="295424" x="8132763" y="4371975"/>
          <p14:tracePt t="295441" x="8132763" y="4360863"/>
          <p14:tracePt t="295457" x="8132763" y="4349750"/>
          <p14:tracePt t="295475" x="8126413" y="4337050"/>
          <p14:tracePt t="295491" x="8126413" y="4321175"/>
          <p14:tracePt t="295508" x="8126413" y="4308475"/>
          <p14:tracePt t="295524" x="8126413" y="4286250"/>
          <p14:tracePt t="295542" x="8126413" y="4268788"/>
          <p14:tracePt t="295557" x="8126413" y="4251325"/>
          <p14:tracePt t="295575" x="8126413" y="4240213"/>
          <p14:tracePt t="295591" x="8126413" y="4229100"/>
          <p14:tracePt t="295608" x="8126413" y="4211638"/>
          <p14:tracePt t="295624" x="8121650" y="4206875"/>
          <p14:tracePt t="295641" x="8121650" y="4200525"/>
          <p14:tracePt t="295657" x="8121650" y="4194175"/>
          <p14:tracePt t="295892" x="8126413" y="4200525"/>
          <p14:tracePt t="295907" x="8172450" y="4211638"/>
          <p14:tracePt t="295908" x="8194675" y="4217988"/>
          <p14:tracePt t="295908" x="8229600" y="4229100"/>
          <p14:tracePt t="295924" x="8297863" y="4235450"/>
          <p14:tracePt t="295941" x="8355013" y="4240213"/>
          <p14:tracePt t="295957" x="8418513" y="4240213"/>
          <p14:tracePt t="295974" x="8464550" y="4246563"/>
          <p14:tracePt t="295991" x="8509000" y="4246563"/>
          <p14:tracePt t="296008" x="8543925" y="4251325"/>
          <p14:tracePt t="296024" x="8572500" y="4257675"/>
          <p14:tracePt t="296041" x="8583613" y="4264025"/>
          <p14:tracePt t="296057" x="8589963" y="4264025"/>
          <p14:tracePt t="296796" x="8589963" y="4251325"/>
          <p14:tracePt t="296808" x="8589963" y="4240213"/>
          <p14:tracePt t="296812" x="8578850" y="4222750"/>
          <p14:tracePt t="296825" x="8572500" y="4211638"/>
          <p14:tracePt t="296841" x="8566150" y="4200525"/>
          <p14:tracePt t="296858" x="8561388" y="4189413"/>
          <p14:tracePt t="296874" x="8555038" y="4178300"/>
          <p14:tracePt t="296891" x="8550275" y="4165600"/>
          <p14:tracePt t="296907" x="8537575" y="4149725"/>
          <p14:tracePt t="296925" x="8537575" y="4143375"/>
          <p14:tracePt t="296941" x="8532813" y="4137025"/>
          <p14:tracePt t="296958" x="8526463" y="4125913"/>
          <p14:tracePt t="297220" x="0" y="0"/>
        </p14:tracePtLst>
        <p14:tracePtLst>
          <p14:tracePt t="312149" x="7675563" y="4554538"/>
          <p14:tracePt t="312150" x="7680325" y="4543425"/>
          <p14:tracePt t="312157" x="7680325" y="4532313"/>
          <p14:tracePt t="312174" x="7686675" y="4514850"/>
          <p14:tracePt t="312191" x="7697788" y="4492625"/>
          <p14:tracePt t="312207" x="7715250" y="4464050"/>
          <p14:tracePt t="312224" x="7732713" y="4435475"/>
          <p14:tracePt t="312241" x="7743825" y="4411663"/>
          <p14:tracePt t="312257" x="7750175" y="4389438"/>
          <p14:tracePt t="312275" x="7754938" y="4371975"/>
          <p14:tracePt t="312290" x="7761288" y="4360863"/>
          <p14:tracePt t="312308" x="7761288" y="4349750"/>
          <p14:tracePt t="312324" x="7766050" y="4337050"/>
          <p14:tracePt t="312341" x="7772400" y="4332288"/>
          <p14:tracePt t="312357" x="7772400" y="4325938"/>
          <p14:tracePt t="312374" x="7778750" y="4314825"/>
          <p14:tracePt t="312391" x="7778750" y="4308475"/>
          <p14:tracePt t="312407" x="7783513" y="4297363"/>
          <p14:tracePt t="312424" x="7789863" y="4292600"/>
          <p14:tracePt t="312441" x="7789863" y="4279900"/>
          <p14:tracePt t="312457" x="7794625" y="4279900"/>
          <p14:tracePt t="312684" x="7794625" y="4286250"/>
          <p14:tracePt t="312692" x="7794625" y="4303713"/>
          <p14:tracePt t="312707" x="7794625" y="4321175"/>
          <p14:tracePt t="312724" x="7794625" y="4349750"/>
          <p14:tracePt t="312741" x="7794625" y="4371975"/>
          <p14:tracePt t="312757" x="7800975" y="4389438"/>
          <p14:tracePt t="312774" x="7800975" y="4411663"/>
          <p14:tracePt t="312790" x="7800975" y="4429125"/>
          <p14:tracePt t="312807" x="7800975" y="4451350"/>
          <p14:tracePt t="312824" x="7800975" y="4464050"/>
          <p14:tracePt t="312841" x="7800975" y="4486275"/>
          <p14:tracePt t="312857" x="7800975" y="4497388"/>
          <p14:tracePt t="312874" x="7800975" y="4514850"/>
          <p14:tracePt t="312890" x="7800975" y="4532313"/>
          <p14:tracePt t="312907" x="7800975" y="4537075"/>
          <p14:tracePt t="312907" x="7800975" y="4549775"/>
          <p14:tracePt t="312925" x="7800975" y="4560888"/>
          <p14:tracePt t="312941" x="7800975" y="4572000"/>
          <p14:tracePt t="312958" x="7800975" y="4594225"/>
          <p14:tracePt t="312974" x="7807325" y="4606925"/>
          <p14:tracePt t="312991" x="7807325" y="4629150"/>
          <p14:tracePt t="313007" x="7812088" y="4646613"/>
          <p14:tracePt t="313024" x="7812088" y="4668838"/>
          <p14:tracePt t="313040" x="7818438" y="4692650"/>
          <p14:tracePt t="313058" x="7823200" y="4703763"/>
          <p14:tracePt t="313074" x="7823200" y="4721225"/>
          <p14:tracePt t="313091" x="7823200" y="4737100"/>
          <p14:tracePt t="313107" x="7823200" y="4749800"/>
          <p14:tracePt t="313107" x="7829550" y="4760913"/>
          <p14:tracePt t="313124" x="7835900" y="4778375"/>
          <p14:tracePt t="313141" x="7835900" y="4794250"/>
          <p14:tracePt t="313158" x="7840663" y="4811713"/>
          <p14:tracePt t="313174" x="7840663" y="4829175"/>
          <p14:tracePt t="313191" x="7840663" y="4846638"/>
          <p14:tracePt t="313207" x="7847013" y="4864100"/>
          <p14:tracePt t="313224" x="7847013" y="4879975"/>
          <p14:tracePt t="313240" x="7851775" y="4897438"/>
          <p14:tracePt t="313257" x="7851775" y="4908550"/>
          <p14:tracePt t="313274" x="7851775" y="4926013"/>
          <p14:tracePt t="313291" x="7851775" y="4932363"/>
          <p14:tracePt t="313307" x="7851775" y="4949825"/>
          <p14:tracePt t="313325" x="7851775" y="4960938"/>
          <p14:tracePt t="313341" x="7851775" y="4972050"/>
          <p14:tracePt t="313358" x="7851775" y="4983163"/>
          <p14:tracePt t="313374" x="7851775" y="4994275"/>
          <p14:tracePt t="313391" x="7851775" y="5006975"/>
          <p14:tracePt t="313407" x="7851775" y="5011738"/>
          <p14:tracePt t="313424" x="7851775" y="5018088"/>
          <p14:tracePt t="313764" x="7851775" y="5011738"/>
          <p14:tracePt t="313772" x="7851775" y="4989513"/>
          <p14:tracePt t="313791" x="7851775" y="4949825"/>
          <p14:tracePt t="313807" x="7851775" y="4897438"/>
          <p14:tracePt t="313824" x="7851775" y="4857750"/>
          <p14:tracePt t="313841" x="7851775" y="4822825"/>
          <p14:tracePt t="313858" x="7851775" y="4789488"/>
          <p14:tracePt t="313874" x="7851775" y="4765675"/>
          <p14:tracePt t="313891" x="7847013" y="4737100"/>
          <p14:tracePt t="313907" x="7847013" y="4708525"/>
          <p14:tracePt t="313907" x="7840663" y="4697413"/>
          <p14:tracePt t="313925" x="7840663" y="4679950"/>
          <p14:tracePt t="313941" x="7840663" y="4664075"/>
          <p14:tracePt t="313957" x="7840663" y="4651375"/>
          <p14:tracePt t="313974" x="7840663" y="4646613"/>
          <p14:tracePt t="313991" x="7840663" y="4640263"/>
          <p14:tracePt t="314249" x="0" y="0"/>
        </p14:tracePtLst>
        <p14:tracePtLst>
          <p14:tracePt t="320077" x="4211638" y="4264025"/>
          <p14:tracePt t="320093" x="4206875" y="4264025"/>
          <p14:tracePt t="320108" x="4200525" y="4268788"/>
          <p14:tracePt t="320108" x="4189413" y="4275138"/>
          <p14:tracePt t="320124" x="4154488" y="4279900"/>
          <p14:tracePt t="320141" x="4125913" y="4292600"/>
          <p14:tracePt t="320158" x="4086225" y="4297363"/>
          <p14:tracePt t="320181" x="4057650" y="4308475"/>
          <p14:tracePt t="320197" x="4022725" y="4314825"/>
          <p14:tracePt t="320213" x="3994150" y="4321175"/>
          <p14:tracePt t="320229" x="3971925" y="4332288"/>
          <p14:tracePt t="320241" x="3954463" y="4332288"/>
          <p14:tracePt t="320258" x="3949700" y="4337050"/>
          <p14:tracePt t="320275" x="3943350" y="4343400"/>
          <p14:tracePt t="320477" x="3943350" y="4337050"/>
          <p14:tracePt t="320493" x="3943350" y="4332288"/>
          <p14:tracePt t="320509" x="3943350" y="4321175"/>
          <p14:tracePt t="320525" x="3943350" y="4314825"/>
          <p14:tracePt t="320526" x="3943350" y="4292600"/>
          <p14:tracePt t="320541" x="3943350" y="4275138"/>
          <p14:tracePt t="320558" x="3937000" y="4251325"/>
          <p14:tracePt t="320574" x="3937000" y="4229100"/>
          <p14:tracePt t="320591" x="3937000" y="4194175"/>
          <p14:tracePt t="320608" x="3937000" y="4165600"/>
          <p14:tracePt t="320624" x="3937000" y="4137025"/>
          <p14:tracePt t="320641" x="3937000" y="4108450"/>
          <p14:tracePt t="320658" x="3937000" y="4079875"/>
          <p14:tracePt t="320675" x="3937000" y="4051300"/>
          <p14:tracePt t="320691" x="3937000" y="4017963"/>
          <p14:tracePt t="320708" x="3937000" y="3989388"/>
          <p14:tracePt t="320724" x="3937000" y="3960813"/>
          <p14:tracePt t="320742" x="3937000" y="3937000"/>
          <p14:tracePt t="320758" x="3937000" y="3925888"/>
          <p14:tracePt t="320774" x="3937000" y="3908425"/>
          <p14:tracePt t="320791" x="3937000" y="3892550"/>
          <p14:tracePt t="320808" x="3937000" y="3875088"/>
          <p14:tracePt t="320824" x="3937000" y="3857625"/>
          <p14:tracePt t="320841" x="3937000" y="3846513"/>
          <p14:tracePt t="320858" x="3937000" y="3835400"/>
          <p14:tracePt t="320874" x="3937000" y="3829050"/>
          <p14:tracePt t="320891" x="3943350" y="3822700"/>
          <p14:tracePt t="320908" x="3943350" y="3817938"/>
          <p14:tracePt t="321061" x="3943350" y="3822700"/>
          <p14:tracePt t="321077" x="3943350" y="3829050"/>
          <p14:tracePt t="321091" x="3943350" y="3846513"/>
          <p14:tracePt t="321108" x="3943350" y="3868738"/>
          <p14:tracePt t="321125" x="3943350" y="3932238"/>
          <p14:tracePt t="321141" x="3943350" y="3971925"/>
          <p14:tracePt t="321158" x="3943350" y="4017963"/>
          <p14:tracePt t="321174" x="3949700" y="4068763"/>
          <p14:tracePt t="321191" x="3949700" y="4097338"/>
          <p14:tracePt t="321207" x="3954463" y="4125913"/>
          <p14:tracePt t="321224" x="3954463" y="4149725"/>
          <p14:tracePt t="321241" x="3954463" y="4171950"/>
          <p14:tracePt t="321258" x="3954463" y="4206875"/>
          <p14:tracePt t="321274" x="3960813" y="4235450"/>
          <p14:tracePt t="321291" x="3971925" y="4286250"/>
          <p14:tracePt t="321307" x="3978275" y="4321175"/>
          <p14:tracePt t="321324" x="3983038" y="4378325"/>
          <p14:tracePt t="321341" x="3983038" y="4400550"/>
          <p14:tracePt t="321358" x="3989388" y="4422775"/>
          <p14:tracePt t="321374" x="3994150" y="4435475"/>
          <p14:tracePt t="321391" x="3994150" y="4446588"/>
          <p14:tracePt t="321407" x="3994150" y="4451350"/>
          <p14:tracePt t="321734" x="0" y="0"/>
        </p14:tracePtLst>
        <p14:tracePtLst>
          <p14:tracePt t="374791" x="1274763" y="2943225"/>
          <p14:tracePt t="374869" x="1274763" y="2936875"/>
          <p14:tracePt t="374890" x="1268413" y="2936875"/>
          <p14:tracePt t="374891" x="1263650" y="2921000"/>
          <p14:tracePt t="374909" x="1257300" y="2908300"/>
          <p14:tracePt t="374925" x="1250950" y="2892425"/>
          <p14:tracePt t="374925" x="1246188" y="2886075"/>
          <p14:tracePt t="374941" x="1239838" y="2879725"/>
          <p14:tracePt t="374957" x="1228725" y="2851150"/>
          <p14:tracePt t="374974" x="1217613" y="2835275"/>
          <p14:tracePt t="374990" x="1211263" y="2811463"/>
          <p14:tracePt t="375007" x="1206500" y="2794000"/>
          <p14:tracePt t="375023" x="1200150" y="2782888"/>
          <p14:tracePt t="375040" x="1200150" y="2765425"/>
          <p14:tracePt t="375057" x="1193800" y="2754313"/>
          <p14:tracePt t="375074" x="1189038" y="2743200"/>
          <p14:tracePt t="375090" x="1189038" y="2725738"/>
          <p14:tracePt t="375107" x="1182688" y="2708275"/>
          <p14:tracePt t="375123" x="1177925" y="2692400"/>
          <p14:tracePt t="375140" x="1171575" y="2674938"/>
          <p14:tracePt t="375157" x="1171575" y="2646363"/>
          <p14:tracePt t="375174" x="1165225" y="2622550"/>
          <p14:tracePt t="375190" x="1160463" y="2606675"/>
          <p14:tracePt t="375223" x="1154113" y="2578100"/>
          <p14:tracePt t="375224" x="1149350" y="2549525"/>
          <p14:tracePt t="375240" x="1143000" y="2520950"/>
          <p14:tracePt t="375258" x="1136650" y="2503488"/>
          <p14:tracePt t="375274" x="1131888" y="2492375"/>
          <p14:tracePt t="375290" x="1131888" y="2486025"/>
          <p14:tracePt t="375333" x="1131888" y="2479675"/>
          <p14:tracePt t="375365" x="1131888" y="2474913"/>
          <p14:tracePt t="375373" x="1131888" y="2468563"/>
          <p14:tracePt t="375373" x="1131888" y="2463800"/>
          <p14:tracePt t="375390" x="1131888" y="2451100"/>
          <p14:tracePt t="375407" x="1131888" y="2439988"/>
          <p14:tracePt t="375423" x="1131888" y="2435225"/>
          <p14:tracePt t="375440" x="1131888" y="2428875"/>
          <p14:tracePt t="375456" x="1125538" y="2417763"/>
          <p14:tracePt t="375493" x="1120775" y="2417763"/>
          <p14:tracePt t="375498" x="1120775" y="2411413"/>
          <p14:tracePt t="375506" x="1120775" y="2400300"/>
          <p14:tracePt t="375523" x="1114425" y="2393950"/>
          <p14:tracePt t="375540" x="1114425" y="2382838"/>
          <p14:tracePt t="375556" x="1103313" y="2371725"/>
          <p14:tracePt t="375574" x="1103313" y="2360613"/>
          <p14:tracePt t="375590" x="1096963" y="2349500"/>
          <p14:tracePt t="375606" x="1092200" y="2332038"/>
          <p14:tracePt t="375623" x="1085850" y="2320925"/>
          <p14:tracePt t="375640" x="1085850" y="2303463"/>
          <p14:tracePt t="375656" x="1079500" y="2297113"/>
          <p14:tracePt t="375673" x="1074738" y="2286000"/>
          <p14:tracePt t="375690" x="1074738" y="2274888"/>
          <p14:tracePt t="375707" x="1074738" y="2268538"/>
          <p14:tracePt t="376085" x="1068388" y="2268538"/>
          <p14:tracePt t="376092" x="1068388" y="2263775"/>
          <p14:tracePt t="376107" x="1063625" y="2251075"/>
          <p14:tracePt t="376123" x="1057275" y="2235200"/>
          <p14:tracePt t="376140" x="1057275" y="2217738"/>
          <p14:tracePt t="376157" x="1046163" y="2206625"/>
          <p14:tracePt t="376173" x="1046163" y="2200275"/>
          <p14:tracePt t="376190" x="1046163" y="2193925"/>
          <p14:tracePt t="376207" x="1046163" y="2189163"/>
          <p14:tracePt t="376253" x="1046163" y="2182813"/>
          <p14:tracePt t="376565" x="1046163" y="2189163"/>
          <p14:tracePt t="376573" x="1046163" y="2200275"/>
          <p14:tracePt t="376590" x="1057275" y="2217738"/>
          <p14:tracePt t="376606" x="1063625" y="2239963"/>
          <p14:tracePt t="376624" x="1068388" y="2251075"/>
          <p14:tracePt t="376640" x="1068388" y="2263775"/>
          <p14:tracePt t="376657" x="1068388" y="2268538"/>
          <p14:tracePt t="376709" x="1068388" y="2274888"/>
          <p14:tracePt t="376717" x="1068388" y="2279650"/>
          <p14:tracePt t="376724" x="1068388" y="2286000"/>
          <p14:tracePt t="376740" x="1068388" y="2314575"/>
          <p14:tracePt t="376757" x="1068388" y="2332038"/>
          <p14:tracePt t="376773" x="1063625" y="2354263"/>
          <p14:tracePt t="376790" x="1057275" y="2371725"/>
          <p14:tracePt t="376806" x="1057275" y="2389188"/>
          <p14:tracePt t="376824" x="1057275" y="2400300"/>
          <p14:tracePt t="376840" x="1057275" y="2411413"/>
          <p14:tracePt t="376857" x="1057275" y="2422525"/>
          <p14:tracePt t="376873" x="1050925" y="2446338"/>
          <p14:tracePt t="376890" x="1050925" y="2457450"/>
          <p14:tracePt t="376906" x="1050925" y="2479675"/>
          <p14:tracePt t="376924" x="1050925" y="2486025"/>
          <p14:tracePt t="376940" x="1050925" y="2492375"/>
          <p14:tracePt t="376997" x="1050925" y="2497138"/>
          <p14:tracePt t="377008" x="1046163" y="2497138"/>
          <p14:tracePt t="377024" x="1046163" y="2508250"/>
          <p14:tracePt t="377061" x="1046163" y="2514600"/>
          <p14:tracePt t="377062" x="1046163" y="2520950"/>
          <p14:tracePt t="377077" x="1039813" y="2525713"/>
          <p14:tracePt t="377090" x="1039813" y="2532063"/>
          <p14:tracePt t="377106" x="1039813" y="2536825"/>
          <p14:tracePt t="377178" x="1035050" y="2536825"/>
          <p14:tracePt t="377181" x="1035050" y="2543175"/>
          <p14:tracePt t="377213" x="1035050" y="2549525"/>
          <p14:tracePt t="377389" x="1028700" y="2549525"/>
          <p14:tracePt t="377407" x="1022350" y="2560638"/>
          <p14:tracePt t="377412" x="1022350" y="2565400"/>
          <p14:tracePt t="377581" x="1022350" y="2571750"/>
          <p14:tracePt t="377590" x="1017588" y="2571750"/>
          <p14:tracePt t="377606" x="1017588" y="2578100"/>
          <p14:tracePt t="377623" x="1011238" y="2582863"/>
          <p14:tracePt t="377624" x="1011238" y="2589213"/>
          <p14:tracePt t="377640" x="1006475" y="2606675"/>
          <p14:tracePt t="377656" x="1000125" y="2617788"/>
          <p14:tracePt t="377673" x="1000125" y="2635250"/>
          <p14:tracePt t="377690" x="1000125" y="2640013"/>
          <p14:tracePt t="377706" x="1000125" y="2646363"/>
          <p14:tracePt t="377723" x="993775" y="2646363"/>
          <p14:tracePt t="378869" x="993775" y="2640013"/>
          <p14:tracePt t="378876" x="993775" y="2628900"/>
          <p14:tracePt t="378893" x="989013" y="2606675"/>
          <p14:tracePt t="378906" x="989013" y="2578100"/>
          <p14:tracePt t="378923" x="982663" y="2532063"/>
          <p14:tracePt t="378923" x="977900" y="2508250"/>
          <p14:tracePt t="378941" x="971550" y="2492375"/>
          <p14:tracePt t="378956" x="965200" y="2422525"/>
          <p14:tracePt t="378974" x="960438" y="2371725"/>
          <p14:tracePt t="378990" x="949325" y="2332038"/>
          <p14:tracePt t="379006" x="942975" y="2286000"/>
          <p14:tracePt t="379023" x="936625" y="2239963"/>
          <p14:tracePt t="379040" x="936625" y="2200275"/>
          <p14:tracePt t="379056" x="931863" y="2178050"/>
          <p14:tracePt t="379073" x="931863" y="2149475"/>
          <p14:tracePt t="379090" x="931863" y="2125663"/>
          <p14:tracePt t="379107" x="931863" y="2108200"/>
          <p14:tracePt t="379123" x="931863" y="2085975"/>
          <p14:tracePt t="379140" x="931863" y="2068513"/>
          <p14:tracePt t="379156" x="931863" y="2046288"/>
          <p14:tracePt t="379173" x="931863" y="2035175"/>
          <p14:tracePt t="379190" x="931863" y="2022475"/>
          <p14:tracePt t="379206" x="931863" y="2011363"/>
          <p14:tracePt t="379223" x="931863" y="2000250"/>
          <p14:tracePt t="379240" x="931863" y="1989138"/>
          <p14:tracePt t="379257" x="931863" y="1965325"/>
          <p14:tracePt t="379273" x="931863" y="1954213"/>
          <p14:tracePt t="379290" x="936625" y="1936750"/>
          <p14:tracePt t="379307" x="936625" y="1920875"/>
          <p14:tracePt t="379323" x="942975" y="1908175"/>
          <p14:tracePt t="379340" x="942975" y="1897063"/>
          <p14:tracePt t="379356" x="942975" y="1885950"/>
          <p14:tracePt t="379373" x="942975" y="1879600"/>
          <p14:tracePt t="379581" x="942975" y="1885950"/>
          <p14:tracePt t="379589" x="925513" y="1903413"/>
          <p14:tracePt t="379606" x="908050" y="1920875"/>
          <p14:tracePt t="379624" x="896938" y="1931988"/>
          <p14:tracePt t="379640" x="885825" y="1943100"/>
          <p14:tracePt t="379657" x="874713" y="1960563"/>
          <p14:tracePt t="379673" x="863600" y="1971675"/>
          <p14:tracePt t="379690" x="850900" y="1989138"/>
          <p14:tracePt t="379706" x="839788" y="2006600"/>
          <p14:tracePt t="379723" x="835025" y="2022475"/>
          <p14:tracePt t="379739" x="817563" y="2051050"/>
          <p14:tracePt t="379757" x="806450" y="2074863"/>
          <p14:tracePt t="379773" x="793750" y="2097088"/>
          <p14:tracePt t="379790" x="788988" y="2114550"/>
          <p14:tracePt t="379806" x="782638" y="2132013"/>
          <p14:tracePt t="379823" x="782638" y="2149475"/>
          <p14:tracePt t="379839" x="777875" y="2154238"/>
          <p14:tracePt t="379856" x="777875" y="2160588"/>
          <p14:tracePt t="379873" x="777875" y="2165350"/>
          <p14:tracePt t="379890" x="777875" y="2171700"/>
          <p14:tracePt t="379906" x="777875" y="2178050"/>
          <p14:tracePt t="379923" x="777875" y="2189163"/>
          <p14:tracePt t="379957" x="777875" y="2193925"/>
          <p14:tracePt t="379980" x="777875" y="2200275"/>
          <p14:tracePt t="380004" x="777875" y="2206625"/>
          <p14:tracePt t="380013" x="782638" y="2211388"/>
          <p14:tracePt t="380023" x="806450" y="2222500"/>
          <p14:tracePt t="380039" x="857250" y="2239963"/>
          <p14:tracePt t="380057" x="936625" y="2257425"/>
          <p14:tracePt t="380073" x="1022350" y="2274888"/>
          <p14:tracePt t="380090" x="1125538" y="2286000"/>
          <p14:tracePt t="380106" x="1217613" y="2292350"/>
          <p14:tracePt t="380123" x="1292225" y="2292350"/>
          <p14:tracePt t="380139" x="1360488" y="2297113"/>
          <p14:tracePt t="380139" x="1382713" y="2297113"/>
          <p14:tracePt t="380157" x="1417638" y="2297113"/>
          <p14:tracePt t="380173" x="1435100" y="2297113"/>
          <p14:tracePt t="380317" x="1435100" y="2292350"/>
          <p14:tracePt t="380340" x="1435100" y="2286000"/>
          <p14:tracePt t="380357" x="1435100" y="2279650"/>
          <p14:tracePt t="380358" x="1435100" y="2274888"/>
          <p14:tracePt t="380373" x="1435100" y="2268538"/>
          <p14:tracePt t="380390" x="1435100" y="2263775"/>
          <p14:tracePt t="380406" x="1435100" y="2251075"/>
          <p14:tracePt t="380423" x="1435100" y="2235200"/>
          <p14:tracePt t="380439" x="1435100" y="2222500"/>
          <p14:tracePt t="380456" x="1435100" y="2217738"/>
          <p14:tracePt t="380473" x="1435100" y="2206625"/>
          <p14:tracePt t="380490" x="1435100" y="2200275"/>
          <p14:tracePt t="380622" x="0" y="0"/>
        </p14:tracePtLst>
        <p14:tracePtLst>
          <p14:tracePt t="399138" x="1663700" y="4514850"/>
          <p14:tracePt t="399157" x="1657350" y="4514850"/>
          <p14:tracePt t="399173" x="1651000" y="4508500"/>
          <p14:tracePt t="399173" x="1651000" y="4497388"/>
          <p14:tracePt t="399189" x="1651000" y="4486275"/>
          <p14:tracePt t="399206" x="1651000" y="4479925"/>
          <p14:tracePt t="399222" x="1651000" y="4468813"/>
          <p14:tracePt t="399239" x="1651000" y="4464050"/>
          <p14:tracePt t="399260" x="1651000" y="4451350"/>
          <p14:tracePt t="399277" x="1651000" y="4446588"/>
          <p14:tracePt t="399292" x="1651000" y="4440238"/>
          <p14:tracePt t="399309" x="1651000" y="4435475"/>
          <p14:tracePt t="399339" x="1651000" y="4429125"/>
          <p14:tracePt t="399356" x="1651000" y="4422775"/>
          <p14:tracePt t="399365" x="1651000" y="4411663"/>
          <p14:tracePt t="399373" x="1651000" y="4406900"/>
          <p14:tracePt t="399406" x="1651000" y="4400550"/>
          <p14:tracePt t="399412" x="1651000" y="4394200"/>
          <p14:tracePt t="399428" x="1651000" y="4389438"/>
          <p14:tracePt t="399444" x="1651000" y="4383088"/>
          <p14:tracePt t="399456" x="1651000" y="4371975"/>
          <p14:tracePt t="399476" x="1657350" y="4360863"/>
          <p14:tracePt t="399490" x="1657350" y="4354513"/>
          <p14:tracePt t="399506" x="1657350" y="4349750"/>
          <p14:tracePt t="399523" x="1657350" y="4343400"/>
          <p14:tracePt t="399557" x="1657350" y="4337050"/>
          <p14:tracePt t="399580" x="1657350" y="4332288"/>
          <p14:tracePt t="399612" x="1657350" y="4325938"/>
          <p14:tracePt t="399628" x="1657350" y="4321175"/>
          <p14:tracePt t="399652" x="1657350" y="4314825"/>
          <p14:tracePt t="399764" x="1657350" y="4308475"/>
          <p14:tracePt t="399780" x="1657350" y="4303713"/>
          <p14:tracePt t="400036" x="1657350" y="4308475"/>
          <p14:tracePt t="400061" x="1657350" y="4314825"/>
          <p14:tracePt t="400076" x="1657350" y="4321175"/>
          <p14:tracePt t="400089" x="1657350" y="4325938"/>
          <p14:tracePt t="400173" x="1657350" y="4332288"/>
          <p14:tracePt t="400196" x="1657350" y="4337050"/>
          <p14:tracePt t="400206" x="1657350" y="4343400"/>
          <p14:tracePt t="400260" x="1657350" y="4349750"/>
          <p14:tracePt t="400597" x="1657350" y="4343400"/>
          <p14:tracePt t="400606" x="1657350" y="4337050"/>
          <p14:tracePt t="400645" x="1657350" y="4332288"/>
          <p14:tracePt t="400884" x="1651000" y="4332288"/>
          <p14:tracePt t="400892" x="1639888" y="4349750"/>
          <p14:tracePt t="400907" x="1635125" y="4360863"/>
          <p14:tracePt t="400922" x="1628775" y="4365625"/>
          <p14:tracePt t="401124" x="1628775" y="4360863"/>
          <p14:tracePt t="401132" x="1635125" y="4354513"/>
          <p14:tracePt t="401139" x="1635125" y="4349750"/>
          <p14:tracePt t="401156" x="1639888" y="4337050"/>
          <p14:tracePt t="401173" x="1646238" y="4332288"/>
          <p14:tracePt t="401189" x="1651000" y="4332288"/>
          <p14:tracePt t="401206" x="1651000" y="4325938"/>
          <p14:tracePt t="401222" x="1651000" y="4321175"/>
          <p14:tracePt t="401260" x="1651000" y="4314825"/>
          <p14:tracePt t="401268" x="1657350" y="4314825"/>
          <p14:tracePt t="401292" x="1657350" y="4308475"/>
          <p14:tracePt t="401309" x="1657350" y="4303713"/>
          <p14:tracePt t="402476" x="1657350" y="4308475"/>
          <p14:tracePt t="402491" x="1657350" y="4314825"/>
          <p14:tracePt t="402506" x="1657350" y="4325938"/>
          <p14:tracePt t="402522" x="1657350" y="4337050"/>
          <p14:tracePt t="402539" x="1657350" y="4360863"/>
          <p14:tracePt t="402555" x="1657350" y="4383088"/>
          <p14:tracePt t="402573" x="1657350" y="4411663"/>
          <p14:tracePt t="402589" x="1663700" y="4440238"/>
          <p14:tracePt t="402606" x="1663700" y="4475163"/>
          <p14:tracePt t="402622" x="1663700" y="4503738"/>
          <p14:tracePt t="402639" x="1668463" y="4543425"/>
          <p14:tracePt t="402655" x="1674813" y="4578350"/>
          <p14:tracePt t="402672" x="1679575" y="4611688"/>
          <p14:tracePt t="402689" x="1679575" y="4646613"/>
          <p14:tracePt t="402705" x="1679575" y="4675188"/>
          <p14:tracePt t="402723" x="1685925" y="4703763"/>
          <p14:tracePt t="402739" x="1685925" y="4732338"/>
          <p14:tracePt t="402756" x="1692275" y="4765675"/>
          <p14:tracePt t="402756" x="1692275" y="4783138"/>
          <p14:tracePt t="402772" x="1697038" y="4818063"/>
          <p14:tracePt t="402789" x="1697038" y="4851400"/>
          <p14:tracePt t="402805" x="1703388" y="4886325"/>
          <p14:tracePt t="402823" x="1703388" y="4926013"/>
          <p14:tracePt t="402839" x="1703388" y="4960938"/>
          <p14:tracePt t="402856" x="1708150" y="5000625"/>
          <p14:tracePt t="402872" x="1708150" y="5040313"/>
          <p14:tracePt t="402889" x="1714500" y="5080000"/>
          <p14:tracePt t="402905" x="1714500" y="5114925"/>
          <p14:tracePt t="402924" x="1720850" y="5154613"/>
          <p14:tracePt t="402940" x="1720850" y="5200650"/>
          <p14:tracePt t="402957" x="1725613" y="5251450"/>
          <p14:tracePt t="402973" x="1731963" y="5286375"/>
          <p14:tracePt t="402990" x="1743075" y="5337175"/>
          <p14:tracePt t="403006" x="1749425" y="5389563"/>
          <p14:tracePt t="403024" x="1754188" y="5435600"/>
          <p14:tracePt t="403040" x="1760538" y="5480050"/>
          <p14:tracePt t="403057" x="1765300" y="5514975"/>
          <p14:tracePt t="403073" x="1771650" y="5549900"/>
          <p14:tracePt t="403091" x="1771650" y="5565775"/>
          <p14:tracePt t="403106" x="1771650" y="5583238"/>
          <p14:tracePt t="403124" x="1771650" y="5594350"/>
          <p14:tracePt t="403140" x="1771650" y="5607050"/>
          <p14:tracePt t="403157" x="1778000" y="5629275"/>
          <p14:tracePt t="403173" x="1778000" y="5651500"/>
          <p14:tracePt t="403190" x="1778000" y="5675313"/>
          <p14:tracePt t="403206" x="1778000" y="5708650"/>
          <p14:tracePt t="403224" x="1778000" y="5743575"/>
          <p14:tracePt t="403240" x="1778000" y="5783263"/>
          <p14:tracePt t="403257" x="1778000" y="5822950"/>
          <p14:tracePt t="403273" x="1778000" y="5864225"/>
          <p14:tracePt t="403290" x="1778000" y="5903913"/>
          <p14:tracePt t="403306" x="1778000" y="5954713"/>
          <p14:tracePt t="403324" x="1778000" y="5994400"/>
          <p14:tracePt t="403340" x="1778000" y="6029325"/>
          <p14:tracePt t="403357" x="1778000" y="6057900"/>
          <p14:tracePt t="403373" x="1778000" y="6086475"/>
          <p14:tracePt t="403390" x="1778000" y="6092825"/>
          <p14:tracePt t="403406" x="1771650" y="6092825"/>
          <p14:tracePt t="403509" x="1771650" y="6097588"/>
          <p14:tracePt t="403515" x="1771650" y="6103938"/>
          <p14:tracePt t="403541" x="1771650" y="6108700"/>
          <p14:tracePt t="403558" x="1771650" y="6115050"/>
          <p14:tracePt t="403573" x="1771650" y="6121400"/>
          <p14:tracePt t="403574" x="1771650" y="6126163"/>
          <p14:tracePt t="403590" x="1771650" y="6132513"/>
          <p14:tracePt t="403757" x="1771650" y="6137275"/>
          <p14:tracePt t="403773" x="1771650" y="6149975"/>
          <p14:tracePt t="403790" x="1771650" y="6165850"/>
          <p14:tracePt t="403806" x="1771650" y="6183313"/>
          <p14:tracePt t="403823" x="1778000" y="6200775"/>
          <p14:tracePt t="403840" x="1778000" y="6218238"/>
          <p14:tracePt t="403856" x="1778000" y="6223000"/>
          <p14:tracePt t="404909" x="1778000" y="6229350"/>
          <p14:tracePt t="404923" x="1782763" y="6235700"/>
          <p14:tracePt t="404925" x="1793875" y="6269038"/>
          <p14:tracePt t="404940" x="1806575" y="6303963"/>
          <p14:tracePt t="404956" x="1828800" y="6361113"/>
          <p14:tracePt t="404974" x="1828800" y="6383338"/>
          <p14:tracePt t="404990" x="1839913" y="6407150"/>
          <p14:tracePt t="405007" x="1839913" y="6418263"/>
          <p14:tracePt t="405197" x="1839913" y="6423025"/>
          <p14:tracePt t="405237" x="1839913" y="6429375"/>
          <p14:tracePt t="405258" x="1835150" y="6435725"/>
          <p14:tracePt t="405274" x="1835150" y="6440488"/>
          <p14:tracePt t="405290" x="1835150" y="6446838"/>
          <p14:tracePt t="405306" x="1828800" y="6451600"/>
          <p14:tracePt t="405323" x="1822450" y="6457950"/>
          <p14:tracePt t="405340" x="1822450" y="6464300"/>
          <p14:tracePt t="405356" x="1817688" y="6469063"/>
          <p14:tracePt t="405427" x="1811338" y="6469063"/>
          <p14:tracePt t="405453" x="1806575" y="6469063"/>
          <p14:tracePt t="405933" x="1806575" y="6464300"/>
          <p14:tracePt t="405941" x="1800225" y="6446838"/>
          <p14:tracePt t="405957" x="1800225" y="6440488"/>
          <p14:tracePt t="405973" x="1800225" y="6418263"/>
          <p14:tracePt t="405990" x="1800225" y="6411913"/>
          <p14:tracePt t="406029" x="1800225" y="6407150"/>
          <p14:tracePt t="406061" x="1793875" y="6400800"/>
          <p14:tracePt t="406093" x="1793875" y="6394450"/>
          <p14:tracePt t="406125" x="1789113" y="6394450"/>
          <p14:tracePt t="406140" x="1789113" y="6389688"/>
          <p14:tracePt t="408101" x="1789113" y="6383338"/>
          <p14:tracePt t="408109" x="1789113" y="6378575"/>
          <p14:tracePt t="408125" x="1789113" y="6372225"/>
          <p14:tracePt t="408133" x="1789113" y="6365875"/>
          <p14:tracePt t="408140" x="1789113" y="6361113"/>
          <p14:tracePt t="408156" x="1789113" y="6350000"/>
          <p14:tracePt t="408174" x="1789113" y="6343650"/>
          <p14:tracePt t="408189" x="1789113" y="6337300"/>
          <p14:tracePt t="408245" x="1789113" y="6332538"/>
          <p14:tracePt t="408269" x="1789113" y="6326188"/>
          <p14:tracePt t="408285" x="1789113" y="6321425"/>
          <p14:tracePt t="408341" x="1789113" y="6315075"/>
          <p14:tracePt t="408837" x="1789113" y="6321425"/>
          <p14:tracePt t="408856" x="1789113" y="6326188"/>
          <p14:tracePt t="408857" x="1789113" y="6343650"/>
          <p14:tracePt t="408873" x="1789113" y="6354763"/>
          <p14:tracePt t="408889" x="1789113" y="6361113"/>
          <p14:tracePt t="408906" x="1789113" y="6372225"/>
          <p14:tracePt t="408923" x="1789113" y="6378575"/>
          <p14:tracePt t="408940" x="1789113" y="6389688"/>
          <p14:tracePt t="408956" x="1789113" y="6400800"/>
          <p14:tracePt t="408973" x="1789113" y="6407150"/>
          <p14:tracePt t="408989" x="1789113" y="6418263"/>
          <p14:tracePt t="409006" x="1789113" y="6435725"/>
          <p14:tracePt t="409023" x="1789113" y="6440488"/>
          <p14:tracePt t="409039" x="1789113" y="6446838"/>
          <p14:tracePt t="409056" x="1789113" y="6457950"/>
          <p14:tracePt t="409073" x="1789113" y="6469063"/>
          <p14:tracePt t="409089" x="1789113" y="6480175"/>
          <p14:tracePt t="409106" x="1789113" y="6486525"/>
          <p14:tracePt t="409189" x="1789113" y="6492875"/>
          <p14:tracePt t="409221" x="1789113" y="6497638"/>
          <p14:tracePt t="409224" x="1789113" y="6503988"/>
          <p14:tracePt t="409239" x="1789113" y="6508750"/>
          <p14:tracePt t="409256" x="1789113" y="6521450"/>
          <p14:tracePt t="409273" x="1793875" y="6526213"/>
          <p14:tracePt t="411437" x="1800225" y="6526213"/>
          <p14:tracePt t="411461" x="1800225" y="6521450"/>
          <p14:tracePt t="411509" x="1806575" y="6521450"/>
          <p14:tracePt t="411525" x="1806575" y="6515100"/>
          <p14:tracePt t="411581" x="1806575" y="6508750"/>
          <p14:tracePt t="411629" x="1806575" y="6503988"/>
          <p14:tracePt t="411725" x="1806575" y="6497638"/>
          <p14:tracePt t="411813" x="1811338" y="6497638"/>
          <p14:tracePt t="413773" x="1811338" y="6492875"/>
          <p14:tracePt t="413773" x="1817688" y="6480175"/>
          <p14:tracePt t="413789" x="1822450" y="6475413"/>
          <p14:tracePt t="413806" x="1822450" y="6464300"/>
          <p14:tracePt t="413822" x="1828800" y="6457950"/>
          <p14:tracePt t="413839" x="1828800" y="6451600"/>
          <p14:tracePt t="413856" x="1828800" y="6440488"/>
          <p14:tracePt t="413872" x="1828800" y="6435725"/>
          <p14:tracePt t="413889" x="1835150" y="6429375"/>
          <p14:tracePt t="413906" x="1835150" y="6418263"/>
          <p14:tracePt t="413923" x="1839913" y="6400800"/>
          <p14:tracePt t="413939" x="1839913" y="6394450"/>
          <p14:tracePt t="413956" x="1839913" y="6383338"/>
          <p14:tracePt t="413972" x="1851025" y="6354763"/>
          <p14:tracePt t="413990" x="1851025" y="6350000"/>
          <p14:tracePt t="414006" x="1863725" y="6326188"/>
          <p14:tracePt t="414022" x="1874838" y="6303963"/>
          <p14:tracePt t="414039" x="1879600" y="6286500"/>
          <p14:tracePt t="414056" x="1892300" y="6264275"/>
          <p14:tracePt t="414072" x="1903413" y="6235700"/>
          <p14:tracePt t="414089" x="1914525" y="6194425"/>
          <p14:tracePt t="414106" x="1936750" y="6149975"/>
          <p14:tracePt t="414122" x="1949450" y="6097588"/>
          <p14:tracePt t="414139" x="1965325" y="6051550"/>
          <p14:tracePt t="414156" x="1982788" y="6007100"/>
          <p14:tracePt t="414172" x="2000250" y="5943600"/>
          <p14:tracePt t="414190" x="2011363" y="5908675"/>
          <p14:tracePt t="414206" x="2011363" y="5880100"/>
          <p14:tracePt t="414222" x="2017713" y="5840413"/>
          <p14:tracePt t="414239" x="2017713" y="5811838"/>
          <p14:tracePt t="414256" x="2017713" y="5789613"/>
          <p14:tracePt t="414272" x="2017713" y="5765800"/>
          <p14:tracePt t="414289" x="2017713" y="5743575"/>
          <p14:tracePt t="414306" x="2006600" y="5715000"/>
          <p14:tracePt t="414322" x="2000250" y="5697538"/>
          <p14:tracePt t="414340" x="1989138" y="5680075"/>
          <p14:tracePt t="414356" x="1978025" y="5664200"/>
          <p14:tracePt t="414373" x="1971675" y="5651500"/>
          <p14:tracePt t="414389" x="1960563" y="5640388"/>
          <p14:tracePt t="414406" x="1949450" y="5629275"/>
          <p14:tracePt t="414422" x="1936750" y="5618163"/>
          <p14:tracePt t="414439" x="1920875" y="5611813"/>
          <p14:tracePt t="414456" x="1903413" y="5600700"/>
          <p14:tracePt t="414473" x="1879600" y="5594350"/>
          <p14:tracePt t="414489" x="1846263" y="5589588"/>
          <p14:tracePt t="414506" x="1811338" y="5583238"/>
          <p14:tracePt t="414522" x="1782763" y="5583238"/>
          <p14:tracePt t="414539" x="1760538" y="5583238"/>
          <p14:tracePt t="414556" x="1725613" y="5589588"/>
          <p14:tracePt t="414556" x="1714500" y="5589588"/>
          <p14:tracePt t="414573" x="1692275" y="5594350"/>
          <p14:tracePt t="414589" x="1663700" y="5600700"/>
          <p14:tracePt t="414606" x="1639888" y="5607050"/>
          <p14:tracePt t="414622" x="1617663" y="5611813"/>
          <p14:tracePt t="414639" x="1600200" y="5629275"/>
          <p14:tracePt t="414656" x="1571625" y="5640388"/>
          <p14:tracePt t="414673" x="1536700" y="5664200"/>
          <p14:tracePt t="414689" x="1497013" y="5697538"/>
          <p14:tracePt t="414706" x="1457325" y="5737225"/>
          <p14:tracePt t="414722" x="1417638" y="5783263"/>
          <p14:tracePt t="414740" x="1389063" y="5829300"/>
          <p14:tracePt t="414756" x="1360488" y="5903913"/>
          <p14:tracePt t="414773" x="1354138" y="5954713"/>
          <p14:tracePt t="414789" x="1354138" y="6000750"/>
          <p14:tracePt t="414806" x="1354138" y="6064250"/>
          <p14:tracePt t="414822" x="1371600" y="6137275"/>
          <p14:tracePt t="414839" x="1406525" y="6207125"/>
          <p14:tracePt t="414856" x="1439863" y="6264275"/>
          <p14:tracePt t="414873" x="1479550" y="6297613"/>
          <p14:tracePt t="414889" x="1503363" y="6326188"/>
          <p14:tracePt t="414906" x="1531938" y="6343650"/>
          <p14:tracePt t="414922" x="1554163" y="6354763"/>
          <p14:tracePt t="414939" x="1577975" y="6365875"/>
          <p14:tracePt t="414956" x="1606550" y="6372225"/>
          <p14:tracePt t="414973" x="1628775" y="6372225"/>
          <p14:tracePt t="414989" x="1646238" y="6372225"/>
          <p14:tracePt t="415006" x="1679575" y="6372225"/>
          <p14:tracePt t="415022" x="1725613" y="6365875"/>
          <p14:tracePt t="415040" x="1782763" y="6365875"/>
          <p14:tracePt t="415056" x="1839913" y="6354763"/>
          <p14:tracePt t="415073" x="1897063" y="6350000"/>
          <p14:tracePt t="415089" x="1949450" y="6337300"/>
          <p14:tracePt t="415106" x="1989138" y="6332538"/>
          <p14:tracePt t="415122" x="2022475" y="6308725"/>
          <p14:tracePt t="415140" x="2051050" y="6297613"/>
          <p14:tracePt t="415156" x="2074863" y="6280150"/>
          <p14:tracePt t="415156" x="2085975" y="6275388"/>
          <p14:tracePt t="415173" x="2092325" y="6264275"/>
          <p14:tracePt t="415189" x="2097088" y="6251575"/>
          <p14:tracePt t="415206" x="2103438" y="6235700"/>
          <p14:tracePt t="415222" x="2103438" y="6223000"/>
          <p14:tracePt t="415239" x="2103438" y="6211888"/>
          <p14:tracePt t="415256" x="2108200" y="6194425"/>
          <p14:tracePt t="415273" x="2108200" y="6178550"/>
          <p14:tracePt t="415289" x="2108200" y="6161088"/>
          <p14:tracePt t="415306" x="2108200" y="6143625"/>
          <p14:tracePt t="415322" x="2108200" y="6132513"/>
          <p14:tracePt t="415339" x="2108200" y="6121400"/>
          <p14:tracePt t="415356" x="2108200" y="6103938"/>
          <p14:tracePt t="415373" x="2103438" y="6092825"/>
          <p14:tracePt t="415389" x="2097088" y="6086475"/>
          <p14:tracePt t="415406" x="2097088" y="6080125"/>
          <p14:tracePt t="415422" x="2085975" y="6080125"/>
          <p14:tracePt t="415439" x="2085975" y="6069013"/>
          <p14:tracePt t="415456" x="2079625" y="6069013"/>
          <p14:tracePt t="415473" x="2074863" y="6064250"/>
          <p14:tracePt t="415489" x="2068513" y="6057900"/>
          <p14:tracePt t="415506" x="2063750" y="6051550"/>
          <p14:tracePt t="415522" x="2057400" y="6046788"/>
          <p14:tracePt t="415539" x="2051050" y="6046788"/>
          <p14:tracePt t="415555" x="2046288" y="6046788"/>
          <p14:tracePt t="415620" x="2039938" y="6046788"/>
          <p14:tracePt t="415645" x="2035175" y="6046788"/>
          <p14:tracePt t="415672" x="2028825" y="6046788"/>
          <p14:tracePt t="415673" x="2022475" y="6046788"/>
          <p14:tracePt t="415689" x="2017713" y="6046788"/>
          <p14:tracePt t="415706" x="2006600" y="6046788"/>
          <p14:tracePt t="415722" x="1993900" y="6046788"/>
          <p14:tracePt t="415739" x="1989138" y="6046788"/>
          <p14:tracePt t="415756" x="1971675" y="6057900"/>
          <p14:tracePt t="415773" x="1960563" y="6057900"/>
          <p14:tracePt t="415789" x="1949450" y="6064250"/>
          <p14:tracePt t="415805" x="1943100" y="6069013"/>
          <p14:tracePt t="415822" x="1931988" y="6069013"/>
          <p14:tracePt t="415839" x="1920875" y="6075363"/>
          <p14:tracePt t="415855" x="1914525" y="6080125"/>
          <p14:tracePt t="415872" x="1903413" y="6086475"/>
          <p14:tracePt t="415889" x="1897063" y="6092825"/>
          <p14:tracePt t="415906" x="1892300" y="6097588"/>
          <p14:tracePt t="415922" x="1892300" y="6103938"/>
          <p14:tracePt t="415939" x="1885950" y="6108700"/>
          <p14:tracePt t="415955" x="1879600" y="6121400"/>
          <p14:tracePt t="415972" x="1879600" y="6143625"/>
          <p14:tracePt t="415989" x="1874838" y="6161088"/>
          <p14:tracePt t="416006" x="1874838" y="6172200"/>
          <p14:tracePt t="416023" x="1874838" y="6178550"/>
          <p14:tracePt t="416039" x="1874838" y="6189663"/>
          <p14:tracePt t="416056" x="1874838" y="6194425"/>
          <p14:tracePt t="416072" x="1874838" y="6207125"/>
          <p14:tracePt t="416205" x="1874838" y="6211888"/>
          <p14:tracePt t="418108" x="1874838" y="6218238"/>
          <p14:tracePt t="418116" x="1874838" y="6223000"/>
          <p14:tracePt t="418124" x="1874838" y="6229350"/>
          <p14:tracePt t="418139" x="1874838" y="6235700"/>
          <p14:tracePt t="418173" x="1874838" y="6240463"/>
          <p14:tracePt t="418173" x="1874838" y="6246813"/>
          <p14:tracePt t="418189" x="1874838" y="6251575"/>
          <p14:tracePt t="418206" x="1874838" y="6257925"/>
          <p14:tracePt t="418222" x="1874838" y="6269038"/>
          <p14:tracePt t="418239" x="1874838" y="6280150"/>
          <p14:tracePt t="418255" x="1874838" y="6297613"/>
          <p14:tracePt t="418273" x="1874838" y="6315075"/>
          <p14:tracePt t="418289" x="1874838" y="6326188"/>
          <p14:tracePt t="418306" x="1874838" y="6337300"/>
          <p14:tracePt t="418322" x="1874838" y="6350000"/>
          <p14:tracePt t="418339" x="1874838" y="6354763"/>
          <p14:tracePt t="418355" x="1874838" y="6365875"/>
          <p14:tracePt t="418396" x="1874838" y="6372225"/>
          <p14:tracePt t="419204" x="1874838" y="6365875"/>
          <p14:tracePt t="419222" x="1874838" y="6361113"/>
          <p14:tracePt t="419223" x="1874838" y="6354763"/>
          <p14:tracePt t="419239" x="1874838" y="6343650"/>
          <p14:tracePt t="419256" x="1874838" y="6337300"/>
          <p14:tracePt t="419272" x="1874838" y="6326188"/>
          <p14:tracePt t="419289" x="1874838" y="6321425"/>
          <p14:tracePt t="419305" x="1874838" y="6308725"/>
          <p14:tracePt t="419323" x="1874838" y="6297613"/>
          <p14:tracePt t="419339" x="1874838" y="6292850"/>
          <p14:tracePt t="419356" x="1874838" y="6286500"/>
          <p14:tracePt t="419372" x="1874838" y="6275388"/>
          <p14:tracePt t="419389" x="1874838" y="6257925"/>
          <p14:tracePt t="419405" x="1874838" y="6240463"/>
          <p14:tracePt t="419422" x="1874838" y="6223000"/>
          <p14:tracePt t="419439" x="1874838" y="6200775"/>
          <p14:tracePt t="419456" x="1874838" y="6189663"/>
          <p14:tracePt t="419472" x="1874838" y="6172200"/>
          <p14:tracePt t="419489" x="1874838" y="6154738"/>
          <p14:tracePt t="419505" x="1868488" y="6143625"/>
          <p14:tracePt t="419522" x="1868488" y="6126163"/>
          <p14:tracePt t="419539" x="1868488" y="6115050"/>
          <p14:tracePt t="419556" x="1863725" y="6108700"/>
          <p14:tracePt t="419572" x="1863725" y="6097588"/>
          <p14:tracePt t="419589" x="1857375" y="6097588"/>
          <p14:tracePt t="419605" x="1857375" y="6086475"/>
          <p14:tracePt t="419622" x="1857375" y="6080125"/>
          <p14:tracePt t="419639" x="1857375" y="6075363"/>
          <p14:tracePt t="419656" x="1851025" y="6064250"/>
          <p14:tracePt t="419672" x="1851025" y="6057900"/>
          <p14:tracePt t="419689" x="1851025" y="6046788"/>
          <p14:tracePt t="419705" x="1846263" y="6040438"/>
          <p14:tracePt t="419722" x="1839913" y="6035675"/>
          <p14:tracePt t="419738" x="1839913" y="6029325"/>
          <p14:tracePt t="419756" x="1839913" y="6022975"/>
          <p14:tracePt t="419772" x="1835150" y="6018213"/>
          <p14:tracePt t="419996" x="1835150" y="6022975"/>
          <p14:tracePt t="420004" x="1835150" y="6046788"/>
          <p14:tracePt t="420023" x="1835150" y="6064250"/>
          <p14:tracePt t="420039" x="1828800" y="6080125"/>
          <p14:tracePt t="420056" x="1828800" y="6097588"/>
          <p14:tracePt t="420072" x="1828800" y="6115050"/>
          <p14:tracePt t="420089" x="1828800" y="6137275"/>
          <p14:tracePt t="420105" x="1828800" y="6161088"/>
          <p14:tracePt t="420123" x="1828800" y="6189663"/>
          <p14:tracePt t="420139" x="1828800" y="6218238"/>
          <p14:tracePt t="420156" x="1828800" y="6251575"/>
          <p14:tracePt t="420172" x="1835150" y="6286500"/>
          <p14:tracePt t="420189" x="1835150" y="6315075"/>
          <p14:tracePt t="420205" x="1835150" y="6332538"/>
          <p14:tracePt t="420222" x="1835150" y="6337300"/>
          <p14:tracePt t="420238" x="1835150" y="6343650"/>
          <p14:tracePt t="420256" x="1835150" y="6350000"/>
          <p14:tracePt t="420332" x="1835150" y="6354763"/>
          <p14:tracePt t="420364" x="1835150" y="6361113"/>
          <p14:tracePt t="420437" x="1835150" y="6365875"/>
          <p14:tracePt t="420469" x="1835150" y="6372225"/>
          <p14:tracePt t="420614" x="1839913" y="6372225"/>
          <p14:tracePt t="421604" x="0" y="0"/>
        </p14:tracePtLst>
        <p14:tracePtLst>
          <p14:tracePt t="434414" x="3760788" y="3040063"/>
          <p14:tracePt t="434500" x="3760788" y="3028950"/>
          <p14:tracePt t="434508" x="3760788" y="3017838"/>
          <p14:tracePt t="434524" x="3760788" y="3000375"/>
          <p14:tracePt t="434539" x="3749675" y="2971800"/>
          <p14:tracePt t="434556" x="3743325" y="2954338"/>
          <p14:tracePt t="434572" x="3732213" y="2932113"/>
          <p14:tracePt t="434596" x="3732213" y="2908300"/>
          <p14:tracePt t="434612" x="3725863" y="2892425"/>
          <p14:tracePt t="434628" x="3721100" y="2874963"/>
          <p14:tracePt t="434639" x="3714750" y="2857500"/>
          <p14:tracePt t="434655" x="3714750" y="2835275"/>
          <p14:tracePt t="434672" x="3708400" y="2817813"/>
          <p14:tracePt t="434689" x="3703638" y="2789238"/>
          <p14:tracePt t="434705" x="3697288" y="2765425"/>
          <p14:tracePt t="434722" x="3697288" y="2743200"/>
          <p14:tracePt t="434738" x="3692525" y="2720975"/>
          <p14:tracePt t="434755" x="3686175" y="2697163"/>
          <p14:tracePt t="434755" x="3686175" y="2686050"/>
          <p14:tracePt t="434773" x="3679825" y="2668588"/>
          <p14:tracePt t="434789" x="3679825" y="2640013"/>
          <p14:tracePt t="434806" x="3675063" y="2622550"/>
          <p14:tracePt t="434822" x="3668713" y="2589213"/>
          <p14:tracePt t="434839" x="3668713" y="2571750"/>
          <p14:tracePt t="434855" x="3668713" y="2543175"/>
          <p14:tracePt t="434872" x="3663950" y="2525713"/>
          <p14:tracePt t="434888" x="3663950" y="2497138"/>
          <p14:tracePt t="434906" x="3657600" y="2463800"/>
          <p14:tracePt t="434922" x="3657600" y="2428875"/>
          <p14:tracePt t="434939" x="3651250" y="2393950"/>
          <p14:tracePt t="434955" x="3651250" y="2354263"/>
          <p14:tracePt t="434955" x="3646488" y="2332038"/>
          <p14:tracePt t="434973" x="3640138" y="2297113"/>
          <p14:tracePt t="434989" x="3635375" y="2268538"/>
          <p14:tracePt t="435006" x="3629025" y="2239963"/>
          <p14:tracePt t="435022" x="3622675" y="2211388"/>
          <p14:tracePt t="435040" x="3611563" y="2189163"/>
          <p14:tracePt t="435055" x="3589338" y="2149475"/>
          <p14:tracePt t="435072" x="3578225" y="2120900"/>
          <p14:tracePt t="435088" x="3560763" y="2092325"/>
          <p14:tracePt t="435106" x="3549650" y="2063750"/>
          <p14:tracePt t="435122" x="3532188" y="2046288"/>
          <p14:tracePt t="435139" x="3514725" y="2022475"/>
          <p14:tracePt t="435155" x="3497263" y="2011363"/>
          <p14:tracePt t="435172" x="3463925" y="1989138"/>
          <p14:tracePt t="435189" x="3446463" y="1982788"/>
          <p14:tracePt t="435206" x="3435350" y="1982788"/>
          <p14:tracePt t="435222" x="3422650" y="1978025"/>
          <p14:tracePt t="435239" x="3406775" y="1978025"/>
          <p14:tracePt t="435255" x="3389313" y="1978025"/>
          <p14:tracePt t="435272" x="3378200" y="1978025"/>
          <p14:tracePt t="435288" x="3360738" y="1982788"/>
          <p14:tracePt t="435306" x="3336925" y="1982788"/>
          <p14:tracePt t="435322" x="3308350" y="1982788"/>
          <p14:tracePt t="435339" x="3286125" y="1982788"/>
          <p14:tracePt t="435355" x="3257550" y="1982788"/>
          <p14:tracePt t="435355" x="3235325" y="1982788"/>
          <p14:tracePt t="435372" x="3211513" y="1982788"/>
          <p14:tracePt t="435388" x="3189288" y="1982788"/>
          <p14:tracePt t="435406" x="3182938" y="1982788"/>
          <p14:tracePt t="435508" x="3189288" y="1982788"/>
          <p14:tracePt t="435532" x="3200400" y="1982788"/>
          <p14:tracePt t="435540" x="3217863" y="1982788"/>
          <p14:tracePt t="435541" x="3235325" y="1982788"/>
          <p14:tracePt t="435555" x="3263900" y="1982788"/>
          <p14:tracePt t="435555" x="3279775" y="1982788"/>
          <p14:tracePt t="435573" x="3321050" y="1982788"/>
          <p14:tracePt t="435588" x="3365500" y="1978025"/>
          <p14:tracePt t="435606" x="3411538" y="1960563"/>
          <p14:tracePt t="435622" x="3446463" y="1943100"/>
          <p14:tracePt t="435639" x="3475038" y="1931988"/>
          <p14:tracePt t="435655" x="3497263" y="1920875"/>
          <p14:tracePt t="435672" x="3514725" y="1914525"/>
          <p14:tracePt t="435688" x="3521075" y="1908175"/>
          <p14:tracePt t="435706" x="3525838" y="1903413"/>
          <p14:tracePt t="435722" x="3532188" y="1897063"/>
          <p14:tracePt t="435739" x="3543300" y="1885950"/>
          <p14:tracePt t="435755" x="3549650" y="1879600"/>
          <p14:tracePt t="435772" x="3554413" y="1874838"/>
          <p14:tracePt t="435789" x="3560763" y="1863725"/>
          <p14:tracePt t="435805" x="3565525" y="1851025"/>
          <p14:tracePt t="435844" x="3565525" y="1846263"/>
          <p14:tracePt t="435860" x="3571875" y="1846263"/>
          <p14:tracePt t="435872" x="3578225" y="1839913"/>
          <p14:tracePt t="435888" x="3582988" y="1835150"/>
          <p14:tracePt t="435906" x="3582988" y="1828800"/>
          <p14:tracePt t="436020" x="3578225" y="1835150"/>
          <p14:tracePt t="436026" x="3543300" y="1863725"/>
          <p14:tracePt t="436038" x="3508375" y="1885950"/>
          <p14:tracePt t="436055" x="3468688" y="1908175"/>
          <p14:tracePt t="436073" x="3440113" y="1925638"/>
          <p14:tracePt t="436088" x="3411538" y="1936750"/>
          <p14:tracePt t="436105" x="3389313" y="1949450"/>
          <p14:tracePt t="436122" x="3371850" y="1954213"/>
          <p14:tracePt t="436139" x="3354388" y="1960563"/>
          <p14:tracePt t="436180" x="3349625" y="1960563"/>
          <p14:tracePt t="436188" x="3343275" y="1960563"/>
          <p14:tracePt t="436276" x="3336925" y="1960563"/>
          <p14:tracePt t="436293" x="3332163" y="1960563"/>
          <p14:tracePt t="436293" x="3325813" y="1960563"/>
          <p14:tracePt t="436305" x="3303588" y="1965325"/>
          <p14:tracePt t="436322" x="3286125" y="1965325"/>
          <p14:tracePt t="436338" x="3257550" y="1965325"/>
          <p14:tracePt t="436355" x="3235325" y="1965325"/>
          <p14:tracePt t="436372" x="3211513" y="1965325"/>
          <p14:tracePt t="436372" x="3194050" y="1965325"/>
          <p14:tracePt t="436389" x="3178175" y="1960563"/>
          <p14:tracePt t="436405" x="3165475" y="1960563"/>
          <p14:tracePt t="436422" x="3160713" y="1960563"/>
          <p14:tracePt t="436757" x="3154363" y="1960563"/>
          <p14:tracePt t="436772" x="3132138" y="1960563"/>
          <p14:tracePt t="436789" x="3103563" y="1960563"/>
          <p14:tracePt t="436805" x="3074988" y="1954213"/>
          <p14:tracePt t="436822" x="3051175" y="1954213"/>
          <p14:tracePt t="436838" x="3017838" y="1954213"/>
          <p14:tracePt t="436856" x="3006725" y="1949450"/>
          <p14:tracePt t="436872" x="3000375" y="1949450"/>
          <p14:tracePt t="437260" x="3006725" y="1949450"/>
          <p14:tracePt t="437276" x="3011488" y="1949450"/>
          <p14:tracePt t="437288" x="3017838" y="1949450"/>
          <p14:tracePt t="437289" x="3022600" y="1949450"/>
          <p14:tracePt t="437305" x="3035300" y="1949450"/>
          <p14:tracePt t="437322" x="3040063" y="1949450"/>
          <p14:tracePt t="437338" x="3046413" y="1949450"/>
          <p14:tracePt t="437355" x="3057525" y="1943100"/>
          <p14:tracePt t="437372" x="3063875" y="1936750"/>
          <p14:tracePt t="437389" x="3068638" y="1931988"/>
          <p14:tracePt t="437812" x="3063875" y="1925638"/>
          <p14:tracePt t="437822" x="3057525" y="1925638"/>
          <p14:tracePt t="437828" x="3035300" y="1920875"/>
          <p14:tracePt t="437838" x="3017838" y="1908175"/>
          <p14:tracePt t="437855" x="3006725" y="1908175"/>
          <p14:tracePt t="437871" x="3000375" y="1908175"/>
          <p14:tracePt t="437889" x="2994025" y="1908175"/>
          <p14:tracePt t="438117" x="3000375" y="1908175"/>
          <p14:tracePt t="438131" x="3000375" y="1903413"/>
          <p14:tracePt t="438140" x="3017838" y="1903413"/>
          <p14:tracePt t="438156" x="3040063" y="1897063"/>
          <p14:tracePt t="438173" x="3103563" y="1885950"/>
          <p14:tracePt t="438190" x="3143250" y="1879600"/>
          <p14:tracePt t="438206" x="3194050" y="1868488"/>
          <p14:tracePt t="438222" x="3228975" y="1863725"/>
          <p14:tracePt t="438240" x="3246438" y="1851025"/>
          <p14:tracePt t="438256" x="3263900" y="1846263"/>
          <p14:tracePt t="438273" x="3268663" y="1839913"/>
          <p14:tracePt t="438341" x="3268663" y="1835150"/>
          <p14:tracePt t="438356" x="3275013" y="1835150"/>
          <p14:tracePt t="438357" x="3279775" y="1822450"/>
          <p14:tracePt t="438357" x="3286125" y="1811338"/>
          <p14:tracePt t="438373" x="3292475" y="1800225"/>
          <p14:tracePt t="438389" x="3303588" y="1789113"/>
          <p14:tracePt t="438406" x="3314700" y="1778000"/>
          <p14:tracePt t="438422" x="3325813" y="1765300"/>
          <p14:tracePt t="438440" x="3343275" y="1754188"/>
          <p14:tracePt t="438456" x="3354388" y="1749425"/>
          <p14:tracePt t="438473" x="3360738" y="1743075"/>
          <p14:tracePt t="438489" x="3365500" y="1736725"/>
          <p14:tracePt t="438506" x="3371850" y="1731963"/>
          <p14:tracePt t="438522" x="3382963" y="1725613"/>
          <p14:tracePt t="438540" x="3400425" y="1720850"/>
          <p14:tracePt t="438556" x="3411538" y="1714500"/>
          <p14:tracePt t="438573" x="3440113" y="1703388"/>
          <p14:tracePt t="438589" x="3451225" y="1692275"/>
          <p14:tracePt t="438622" x="3468688" y="1685925"/>
          <p14:tracePt t="438623" x="3479800" y="1679575"/>
          <p14:tracePt t="438640" x="3486150" y="1674813"/>
          <p14:tracePt t="438656" x="3492500" y="1674813"/>
          <p14:tracePt t="438673" x="3503613" y="1668463"/>
          <p14:tracePt t="438689" x="3508375" y="1663700"/>
          <p14:tracePt t="438706" x="3521075" y="1663700"/>
          <p14:tracePt t="438722" x="3525838" y="1657350"/>
          <p14:tracePt t="438740" x="3549650" y="1657350"/>
          <p14:tracePt t="438756" x="3571875" y="1651000"/>
          <p14:tracePt t="438773" x="3606800" y="1646238"/>
          <p14:tracePt t="438773" x="3622675" y="1646238"/>
          <p14:tracePt t="438789" x="3663950" y="1646238"/>
          <p14:tracePt t="438806" x="3703638" y="1646238"/>
          <p14:tracePt t="438822" x="3736975" y="1646238"/>
          <p14:tracePt t="438840" x="3771900" y="1651000"/>
          <p14:tracePt t="438856" x="3794125" y="1651000"/>
          <p14:tracePt t="438873" x="3811588" y="1663700"/>
          <p14:tracePt t="438889" x="3822700" y="1668463"/>
          <p14:tracePt t="438906" x="3840163" y="1674813"/>
          <p14:tracePt t="438922" x="3851275" y="1692275"/>
          <p14:tracePt t="438940" x="3868738" y="1708150"/>
          <p14:tracePt t="438956" x="3886200" y="1731963"/>
          <p14:tracePt t="438973" x="3921125" y="1754188"/>
          <p14:tracePt t="438989" x="3932238" y="1771650"/>
          <p14:tracePt t="439006" x="3949700" y="1789113"/>
          <p14:tracePt t="439023" x="3965575" y="1800225"/>
          <p14:tracePt t="439040" x="3978275" y="1817688"/>
          <p14:tracePt t="439056" x="3994150" y="1828800"/>
          <p14:tracePt t="439073" x="4000500" y="1835150"/>
          <p14:tracePt t="439089" x="4011613" y="1851025"/>
          <p14:tracePt t="439107" x="4029075" y="1868488"/>
          <p14:tracePt t="439122" x="4040188" y="1874838"/>
          <p14:tracePt t="439140" x="4051300" y="1879600"/>
          <p14:tracePt t="439156" x="4064000" y="1885950"/>
          <p14:tracePt t="439156" x="4068763" y="1892300"/>
          <p14:tracePt t="439173" x="4075113" y="1897063"/>
          <p14:tracePt t="439189" x="4103688" y="1908175"/>
          <p14:tracePt t="439206" x="4121150" y="1908175"/>
          <p14:tracePt t="439222" x="4137025" y="1914525"/>
          <p14:tracePt t="439239" x="4154488" y="1914525"/>
          <p14:tracePt t="439256" x="4165600" y="1914525"/>
          <p14:tracePt t="439273" x="4183063" y="1914525"/>
          <p14:tracePt t="439289" x="4206875" y="1914525"/>
          <p14:tracePt t="439306" x="4222750" y="1914525"/>
          <p14:tracePt t="439322" x="4246563" y="1914525"/>
          <p14:tracePt t="439340" x="4268788" y="1914525"/>
          <p14:tracePt t="439356" x="4286250" y="1914525"/>
          <p14:tracePt t="439373" x="4303713" y="1914525"/>
          <p14:tracePt t="439389" x="4308475" y="1914525"/>
          <p14:tracePt t="439406" x="4314825" y="1914525"/>
          <p14:tracePt t="439469" x="4321175" y="1914525"/>
          <p14:tracePt t="439489" x="4325938" y="1914525"/>
          <p14:tracePt t="439509" x="4332288" y="1914525"/>
          <p14:tracePt t="439510" x="4337050" y="1914525"/>
          <p14:tracePt t="439525" x="4343400" y="1914525"/>
          <p14:tracePt t="439539" x="4349750" y="1914525"/>
          <p14:tracePt t="439556" x="4354513" y="1914525"/>
          <p14:tracePt t="439573" x="4365625" y="1914525"/>
          <p14:tracePt t="439589" x="4371975" y="1914525"/>
          <p14:tracePt t="439606" x="4383088" y="1914525"/>
          <p14:tracePt t="440013" x="4378325" y="1914525"/>
          <p14:tracePt t="440050" x="4371975" y="1914525"/>
          <p14:tracePt t="440077" x="4365625" y="1914525"/>
          <p14:tracePt t="440085" x="4360863" y="1914525"/>
          <p14:tracePt t="440089" x="4349750" y="1914525"/>
          <p14:tracePt t="440106" x="4332288" y="1914525"/>
          <p14:tracePt t="440123" x="4321175" y="1914525"/>
          <p14:tracePt t="440139" x="4308475" y="1920875"/>
          <p14:tracePt t="440156" x="4292600" y="1925638"/>
          <p14:tracePt t="440172" x="4257675" y="1936750"/>
          <p14:tracePt t="440190" x="4235450" y="1954213"/>
          <p14:tracePt t="440206" x="4217988" y="1960563"/>
          <p14:tracePt t="440223" x="4200525" y="1965325"/>
          <p14:tracePt t="440239" x="4194175" y="1965325"/>
          <p14:tracePt t="440461" x="4189413" y="1965325"/>
          <p14:tracePt t="440549" x="4189413" y="1971675"/>
          <p14:tracePt t="440589" x="4189413" y="1978025"/>
          <p14:tracePt t="440605" x="4178300" y="1993900"/>
          <p14:tracePt t="440623" x="4171950" y="2011363"/>
          <p14:tracePt t="440639" x="4165600" y="2028825"/>
          <p14:tracePt t="440656" x="4154488" y="2039938"/>
          <p14:tracePt t="440672" x="4149725" y="2057400"/>
          <p14:tracePt t="440689" x="4137025" y="2079625"/>
          <p14:tracePt t="440706" x="4125913" y="2103438"/>
          <p14:tracePt t="440723" x="4121150" y="2120900"/>
          <p14:tracePt t="440739" x="4103688" y="2149475"/>
          <p14:tracePt t="440756" x="4092575" y="2171700"/>
          <p14:tracePt t="440772" x="4075113" y="2206625"/>
          <p14:tracePt t="440790" x="4068763" y="2228850"/>
          <p14:tracePt t="440806" x="4057650" y="2251075"/>
          <p14:tracePt t="440822" x="4040188" y="2268538"/>
          <p14:tracePt t="440839" x="4029075" y="2286000"/>
          <p14:tracePt t="440856" x="4017963" y="2314575"/>
          <p14:tracePt t="440872" x="4006850" y="2332038"/>
          <p14:tracePt t="440890" x="3989388" y="2354263"/>
          <p14:tracePt t="440906" x="3978275" y="2371725"/>
          <p14:tracePt t="440923" x="3965575" y="2393950"/>
          <p14:tracePt t="440939" x="3954463" y="2411413"/>
          <p14:tracePt t="440956" x="3949700" y="2417763"/>
          <p14:tracePt t="440972" x="3943350" y="2435225"/>
          <p14:tracePt t="440990" x="3937000" y="2439988"/>
          <p14:tracePt t="441006" x="3932238" y="2446338"/>
          <p14:tracePt t="442765" x="3932238" y="2439988"/>
          <p14:tracePt t="442772" x="3932238" y="2422525"/>
          <p14:tracePt t="442792" x="3932238" y="2382838"/>
          <p14:tracePt t="442806" x="3932238" y="2336800"/>
          <p14:tracePt t="442822" x="3932238" y="2279650"/>
          <p14:tracePt t="442839" x="3937000" y="2222500"/>
          <p14:tracePt t="442855" x="3937000" y="2154238"/>
          <p14:tracePt t="442872" x="3937000" y="2079625"/>
          <p14:tracePt t="442889" x="3937000" y="2017713"/>
          <p14:tracePt t="442906" x="3937000" y="1960563"/>
          <p14:tracePt t="442922" x="3932238" y="1920875"/>
          <p14:tracePt t="442939" x="3921125" y="1874838"/>
          <p14:tracePt t="442955" x="3908425" y="1846263"/>
          <p14:tracePt t="442972" x="3897313" y="1822450"/>
          <p14:tracePt t="442972" x="3892550" y="1817688"/>
          <p14:tracePt t="442989" x="3886200" y="1806575"/>
          <p14:tracePt t="443006" x="3879850" y="1793875"/>
          <p14:tracePt t="443045" x="3879850" y="1789113"/>
          <p14:tracePt t="443055" x="3875088" y="1789113"/>
          <p14:tracePt t="443077" x="3868738" y="1778000"/>
          <p14:tracePt t="443089" x="3863975" y="1778000"/>
          <p14:tracePt t="443090" x="3851275" y="1765300"/>
          <p14:tracePt t="443105" x="3840163" y="1749425"/>
          <p14:tracePt t="443123" x="3829050" y="1731963"/>
          <p14:tracePt t="443139" x="3811588" y="1720850"/>
          <p14:tracePt t="443156" x="3806825" y="1714500"/>
          <p14:tracePt t="443172" x="3794125" y="1708150"/>
          <p14:tracePt t="443218" x="3794125" y="1703388"/>
          <p14:tracePt t="443277" x="3789363" y="1703388"/>
          <p14:tracePt t="443285" x="3789363" y="1697038"/>
          <p14:tracePt t="443289" x="3783013" y="1697038"/>
          <p14:tracePt t="443306" x="3771900" y="1692275"/>
          <p14:tracePt t="443323" x="3754438" y="1679575"/>
          <p14:tracePt t="443339" x="3749675" y="1679575"/>
          <p14:tracePt t="443356" x="3743325" y="1674813"/>
          <p14:tracePt t="443372" x="3736975" y="1674813"/>
          <p14:tracePt t="443389" x="3732213" y="1674813"/>
          <p14:tracePt t="443429" x="3732213" y="1668463"/>
          <p14:tracePt t="443437" x="3725863" y="1668463"/>
          <p14:tracePt t="443447" x="3721100" y="1668463"/>
          <p14:tracePt t="443456" x="3721100" y="1663700"/>
          <p14:tracePt t="443472" x="3714750" y="1663700"/>
          <p14:tracePt t="443489" x="3708400" y="1657350"/>
          <p14:tracePt t="443505" x="3703638" y="1657350"/>
          <p14:tracePt t="443523" x="3697288" y="1651000"/>
          <p14:tracePt t="443539" x="3692525" y="1651000"/>
          <p14:tracePt t="443556" x="3686175" y="1646238"/>
          <p14:tracePt t="443572" x="3679825" y="1639888"/>
          <p14:tracePt t="443590" x="3675063" y="1639888"/>
          <p14:tracePt t="443605" x="3668713" y="1639888"/>
          <p14:tracePt t="443623" x="3657600" y="1639888"/>
          <p14:tracePt t="443639" x="3651250" y="1635125"/>
          <p14:tracePt t="443656" x="3640138" y="1635125"/>
          <p14:tracePt t="443672" x="3635375" y="1635125"/>
          <p14:tracePt t="443689" x="3622675" y="1635125"/>
          <p14:tracePt t="443733" x="3617913" y="1635125"/>
          <p14:tracePt t="443805" x="3611563" y="1635125"/>
          <p14:tracePt t="443829" x="3611563" y="1639888"/>
          <p14:tracePt t="443845" x="3611563" y="1646238"/>
          <p14:tracePt t="443861" x="3606800" y="1651000"/>
          <p14:tracePt t="443869" x="3606800" y="1657350"/>
          <p14:tracePt t="443877" x="3600450" y="1674813"/>
          <p14:tracePt t="443889" x="3594100" y="1685925"/>
          <p14:tracePt t="443905" x="3594100" y="1692275"/>
          <p14:tracePt t="443923" x="3594100" y="1703388"/>
          <p14:tracePt t="443939" x="3600450" y="1703388"/>
          <p14:tracePt t="443956" x="3606800" y="1708150"/>
          <p14:tracePt t="443972" x="3617913" y="1708150"/>
          <p14:tracePt t="444008" x="3622675" y="1708150"/>
          <p14:tracePt t="444069" x="3629025" y="1708150"/>
          <p14:tracePt t="444077" x="3635375" y="1708150"/>
          <p14:tracePt t="444089" x="3640138" y="1708150"/>
          <p14:tracePt t="444105" x="3646488" y="1708150"/>
          <p14:tracePt t="444237" x="3646488" y="1714500"/>
          <p14:tracePt t="444244" x="3640138" y="1714500"/>
          <p14:tracePt t="444255" x="3635375" y="1714500"/>
          <p14:tracePt t="444272" x="3629025" y="1714500"/>
          <p14:tracePt t="444289" x="3622675" y="1714500"/>
          <p14:tracePt t="444349" x="3617913" y="1714500"/>
          <p14:tracePt t="444405" x="3611563" y="1714500"/>
          <p14:tracePt t="444485" x="3606800" y="1714500"/>
          <p14:tracePt t="444549" x="3606800" y="1708150"/>
          <p14:tracePt t="444605" x="3606800" y="1703388"/>
          <p14:tracePt t="444607" x="3606800" y="1697038"/>
          <p14:tracePt t="444685" x="3606800" y="1692275"/>
          <p14:tracePt t="444709" x="3611563" y="1692275"/>
          <p14:tracePt t="444725" x="3617913" y="1692275"/>
          <p14:tracePt t="444738" x="3622675" y="1685925"/>
          <p14:tracePt t="444755" x="3629025" y="1685925"/>
          <p14:tracePt t="444772" x="3635375" y="1674813"/>
          <p14:tracePt t="444789" x="3640138" y="1674813"/>
          <p14:tracePt t="444829" x="3646488" y="1674813"/>
          <p14:tracePt t="444839" x="3646488" y="1668463"/>
          <p14:tracePt t="444869" x="3651250" y="1668463"/>
          <p14:tracePt t="444877" x="3657600" y="1663700"/>
          <p14:tracePt t="444893" x="3663950" y="1657350"/>
          <p14:tracePt t="444905" x="3668713" y="1657350"/>
          <p14:tracePt t="444907" x="3675063" y="1651000"/>
          <p14:tracePt t="444922" x="3679825" y="1646238"/>
          <p14:tracePt t="444939" x="3686175" y="1639888"/>
          <p14:tracePt t="444955" x="3692525" y="1635125"/>
          <p14:tracePt t="444973" x="3697288" y="1628775"/>
          <p14:tracePt t="444989" x="3703638" y="1617663"/>
          <p14:tracePt t="445006" x="3708400" y="1617663"/>
          <p14:tracePt t="445022" x="3714750" y="1611313"/>
          <p14:tracePt t="445039" x="3721100" y="1606550"/>
          <p14:tracePt t="445055" x="3721100" y="1600200"/>
          <p14:tracePt t="445093" x="3725863" y="1600200"/>
          <p14:tracePt t="445101" x="3725863" y="1593850"/>
          <p14:tracePt t="445106" x="3732213" y="1593850"/>
          <p14:tracePt t="445122" x="3732213" y="1589088"/>
          <p14:tracePt t="445157" x="3732213" y="1582738"/>
          <p14:tracePt t="445173" x="3736975" y="1582738"/>
          <p14:tracePt t="445189" x="3736975" y="1577975"/>
          <p14:tracePt t="445189" x="3736975" y="1571625"/>
          <p14:tracePt t="445206" x="3743325" y="1571625"/>
          <p14:tracePt t="445222" x="3743325" y="1565275"/>
          <p14:tracePt t="445239" x="3749675" y="1560513"/>
          <p14:tracePt t="445255" x="3754438" y="1560513"/>
          <p14:tracePt t="445272" x="3754438" y="1554163"/>
          <p14:tracePt t="445309" x="3754438" y="1549400"/>
          <p14:tracePt t="446376" x="3754438" y="1554163"/>
          <p14:tracePt t="446389" x="3749675" y="1554163"/>
          <p14:tracePt t="446405" x="3749675" y="1565275"/>
          <p14:tracePt t="446423" x="3743325" y="1571625"/>
          <p14:tracePt t="446439" x="3743325" y="1577975"/>
          <p14:tracePt t="446456" x="3736975" y="1582738"/>
          <p14:tracePt t="446472" x="3732213" y="1589088"/>
          <p14:tracePt t="446489" x="3725863" y="1600200"/>
          <p14:tracePt t="446505" x="3721100" y="1606550"/>
          <p14:tracePt t="446522" x="3714750" y="1611313"/>
          <p14:tracePt t="446539" x="3703638" y="1622425"/>
          <p14:tracePt t="446556" x="3692525" y="1635125"/>
          <p14:tracePt t="446572" x="3675063" y="1651000"/>
          <p14:tracePt t="446589" x="3663950" y="1663700"/>
          <p14:tracePt t="446605" x="3651250" y="1668463"/>
          <p14:tracePt t="446623" x="3646488" y="1674813"/>
          <p14:tracePt t="446741" x="3646488" y="1679575"/>
          <p14:tracePt t="446757" x="3640138" y="1679575"/>
          <p14:tracePt t="446773" x="3640138" y="1685925"/>
          <p14:tracePt t="446805" x="3640138" y="1692275"/>
          <p14:tracePt t="446817" x="3640138" y="1697038"/>
          <p14:tracePt t="446845" x="3640138" y="1703388"/>
          <p14:tracePt t="446861" x="3640138" y="1708150"/>
          <p14:tracePt t="446880" x="3640138" y="1714500"/>
          <p14:tracePt t="446889" x="3651250" y="1731963"/>
          <p14:tracePt t="446905" x="3663950" y="1749425"/>
          <p14:tracePt t="446922" x="3679825" y="1765300"/>
          <p14:tracePt t="446938" x="3697288" y="1782763"/>
          <p14:tracePt t="446956" x="3708400" y="1793875"/>
          <p14:tracePt t="446972" x="3721100" y="1800225"/>
          <p14:tracePt t="447029" x="3721100" y="1806575"/>
          <p14:tracePt t="447069" x="3721100" y="1811338"/>
          <p14:tracePt t="447109" x="3721100" y="1817688"/>
          <p14:tracePt t="447141" x="3721100" y="1822450"/>
          <p14:tracePt t="447173" x="3721100" y="1828800"/>
          <p14:tracePt t="447189" x="3721100" y="1835150"/>
          <p14:tracePt t="447213" x="3721100" y="1839913"/>
          <p14:tracePt t="447237" x="3721100" y="1846263"/>
          <p14:tracePt t="447829" x="3721100" y="1839913"/>
          <p14:tracePt t="447841" x="3721100" y="1828800"/>
          <p14:tracePt t="447855" x="3721100" y="1822450"/>
          <p14:tracePt t="447872" x="3721100" y="1806575"/>
          <p14:tracePt t="447889" x="3721100" y="1789113"/>
          <p14:tracePt t="447905" x="3721100" y="1778000"/>
          <p14:tracePt t="447922" x="3721100" y="1760538"/>
          <p14:tracePt t="447938" x="3721100" y="1743075"/>
          <p14:tracePt t="447955" x="3714750" y="1731963"/>
          <p14:tracePt t="447972" x="3714750" y="1714500"/>
          <p14:tracePt t="447989" x="3714750" y="1708150"/>
          <p14:tracePt t="448005" x="3714750" y="1697038"/>
          <p14:tracePt t="448022" x="3708400" y="1692275"/>
          <p14:tracePt t="448038" x="3703638" y="1692275"/>
          <p14:tracePt t="448085" x="3703638" y="1685925"/>
          <p14:tracePt t="448157" x="3697288" y="1685925"/>
          <p14:tracePt t="448171" x="3692525" y="1685925"/>
          <p14:tracePt t="448189" x="3686175" y="1692275"/>
          <p14:tracePt t="448206" x="3679825" y="1692275"/>
          <p14:tracePt t="448421" x="3679825" y="1697038"/>
          <p14:tracePt t="448438" x="3679825" y="1703388"/>
          <p14:tracePt t="448439" x="3686175" y="1708150"/>
          <p14:tracePt t="448455" x="3692525" y="1708150"/>
          <p14:tracePt t="448472" x="3692525" y="1714500"/>
          <p14:tracePt t="448488" x="3697288" y="1714500"/>
          <p14:tracePt t="448525" x="3697288" y="1720850"/>
          <p14:tracePt t="448541" x="3703638" y="1720850"/>
          <p14:tracePt t="448541" x="3703638" y="1725613"/>
          <p14:tracePt t="448555" x="3708400" y="1725613"/>
          <p14:tracePt t="448621" x="3708400" y="1731963"/>
          <p14:tracePt t="448622" x="3703638" y="1731963"/>
          <p14:tracePt t="448661" x="3703638" y="1736725"/>
          <p14:tracePt t="448666" x="3697288" y="1736725"/>
          <p14:tracePt t="448672" x="3686175" y="1743075"/>
          <p14:tracePt t="448688" x="3679825" y="1743075"/>
          <p14:tracePt t="448705" x="3675063" y="1743075"/>
          <p14:tracePt t="448722" x="3668713" y="1749425"/>
          <p14:tracePt t="448739" x="3657600" y="1749425"/>
          <p14:tracePt t="448755" x="3646488" y="1749425"/>
          <p14:tracePt t="448772" x="3635375" y="1749425"/>
          <p14:tracePt t="448788" x="3617913" y="1749425"/>
          <p14:tracePt t="448806" x="3606800" y="1749425"/>
          <p14:tracePt t="448822" x="3594100" y="1749425"/>
          <p14:tracePt t="448839" x="3589338" y="1749425"/>
          <p14:tracePt t="448855" x="3578225" y="1749425"/>
          <p14:tracePt t="448872" x="3565525" y="1749425"/>
          <p14:tracePt t="448888" x="3554413" y="1749425"/>
          <p14:tracePt t="448925" x="3549650" y="1749425"/>
          <p14:tracePt t="449117" x="3554413" y="1749425"/>
          <p14:tracePt t="449149" x="3560763" y="1749425"/>
          <p14:tracePt t="449189" x="3565525" y="1749425"/>
          <p14:tracePt t="449229" x="3571875" y="1749425"/>
          <p14:tracePt t="449293" x="3571875" y="1743075"/>
          <p14:tracePt t="449305" x="3578225" y="1743075"/>
          <p14:tracePt t="449306" x="3578225" y="1736725"/>
          <p14:tracePt t="449322" x="3589338" y="1736725"/>
          <p14:tracePt t="449339" x="3594100" y="1731963"/>
          <p14:tracePt t="449355" x="3600450" y="1731963"/>
          <p14:tracePt t="449372" x="3606800" y="1725613"/>
          <p14:tracePt t="449388" x="3611563" y="1725613"/>
          <p14:tracePt t="449405" x="3617913" y="1720850"/>
          <p14:tracePt t="449422" x="3617913" y="1714500"/>
          <p14:tracePt t="449438" x="3622675" y="1714500"/>
          <p14:tracePt t="449477" x="3629025" y="1714500"/>
          <p14:tracePt t="449493" x="3629025" y="1708150"/>
          <p14:tracePt t="449509" x="3635375" y="1708150"/>
          <p14:tracePt t="449533" x="3640138" y="1703388"/>
          <p14:tracePt t="449541" x="3646488" y="1703388"/>
          <p14:tracePt t="449556" x="3651250" y="1697038"/>
          <p14:tracePt t="449572" x="3657600" y="1697038"/>
          <p14:tracePt t="449588" x="3663950" y="1692275"/>
          <p14:tracePt t="449606" x="3668713" y="1692275"/>
          <p14:tracePt t="449622" x="3679825" y="1685925"/>
          <p14:tracePt t="449638" x="3686175" y="1685925"/>
          <p14:tracePt t="449655" x="3692525" y="1685925"/>
          <p14:tracePt t="449672" x="3697288" y="1679575"/>
          <p14:tracePt t="449688" x="3703638" y="1679575"/>
          <p14:tracePt t="449705" x="3708400" y="1679575"/>
          <p14:tracePt t="449722" x="3714750" y="1679575"/>
          <p14:tracePt t="449738" x="3725863" y="1679575"/>
          <p14:tracePt t="449756" x="3732213" y="1679575"/>
          <p14:tracePt t="449772" x="3749675" y="1679575"/>
          <p14:tracePt t="449789" x="3754438" y="1679575"/>
          <p14:tracePt t="449805" x="3760788" y="1685925"/>
          <p14:tracePt t="449845" x="3765550" y="1685925"/>
          <p14:tracePt t="449854" x="3765550" y="1692275"/>
          <p14:tracePt t="449872" x="3771900" y="1692275"/>
          <p14:tracePt t="449889" x="3778250" y="1692275"/>
          <p14:tracePt t="449906" x="3783013" y="1697038"/>
          <p14:tracePt t="449922" x="3789363" y="1703388"/>
          <p14:tracePt t="449938" x="3789363" y="1708150"/>
          <p14:tracePt t="449955" x="3800475" y="1708150"/>
          <p14:tracePt t="449972" x="3806825" y="1714500"/>
          <p14:tracePt t="449989" x="3811588" y="1720850"/>
          <p14:tracePt t="450029" x="3817938" y="1725613"/>
          <p14:tracePt t="450037" x="3822700" y="1725613"/>
          <p14:tracePt t="450046" x="3822700" y="1731963"/>
          <p14:tracePt t="450055" x="3829050" y="1731963"/>
          <p14:tracePt t="450071" x="3835400" y="1736725"/>
          <p14:tracePt t="450088" x="3835400" y="1743075"/>
          <p14:tracePt t="450149" x="3840163" y="1743075"/>
          <p14:tracePt t="450540" x="3846513" y="1743075"/>
          <p14:tracePt t="451093" x="3840163" y="1743075"/>
          <p14:tracePt t="451116" x="3835400" y="1743075"/>
          <p14:tracePt t="451189" x="3829050" y="1743075"/>
          <p14:tracePt t="451205" x="3829050" y="1736725"/>
          <p14:tracePt t="451207" x="3822700" y="1736725"/>
          <p14:tracePt t="451221" x="3817938" y="1736725"/>
          <p14:tracePt t="451269" x="3811588" y="1736725"/>
          <p14:tracePt t="451292" x="3806825" y="1736725"/>
          <p14:tracePt t="451301" x="3806825" y="1731963"/>
          <p14:tracePt t="451306" x="3800475" y="1731963"/>
          <p14:tracePt t="451321" x="3794125" y="1731963"/>
          <p14:tracePt t="451338" x="3789363" y="1731963"/>
          <p14:tracePt t="451355" x="3789363" y="1725613"/>
          <p14:tracePt t="451371" x="3778250" y="1725613"/>
          <p14:tracePt t="451388" x="3771900" y="1725613"/>
          <p14:tracePt t="451405" x="3771900" y="1720850"/>
          <p14:tracePt t="451422" x="3765550" y="1714500"/>
          <p14:tracePt t="451439" x="3754438" y="1714500"/>
          <p14:tracePt t="451455" x="3749675" y="1708150"/>
          <p14:tracePt t="451472" x="3736975" y="1708150"/>
          <p14:tracePt t="451488" x="3721100" y="1697038"/>
          <p14:tracePt t="451505" x="3708400" y="1697038"/>
          <p14:tracePt t="451521" x="3697288" y="1692275"/>
          <p14:tracePt t="451538" x="3686175" y="1685925"/>
          <p14:tracePt t="451555" x="3679825" y="1685925"/>
          <p14:tracePt t="451572" x="3675063" y="1685925"/>
          <p14:tracePt t="451588" x="3668713" y="1685925"/>
          <p14:tracePt t="451605" x="3663950" y="1685925"/>
          <p14:tracePt t="451621" x="3657600" y="1679575"/>
          <p14:tracePt t="451660" x="3651250" y="1679575"/>
          <p14:tracePt t="451664" x="3646488" y="1674813"/>
          <p14:tracePt t="451672" x="3640138" y="1668463"/>
          <p14:tracePt t="451688" x="3629025" y="1668463"/>
          <p14:tracePt t="451705" x="3622675" y="1663700"/>
          <p14:tracePt t="451740" x="3617913" y="1663700"/>
          <p14:tracePt t="451741" x="3611563" y="1663700"/>
          <p14:tracePt t="451756" x="3611563" y="1657350"/>
          <p14:tracePt t="451772" x="3606800" y="1657350"/>
          <p14:tracePt t="451788" x="3600450" y="1657350"/>
          <p14:tracePt t="451805" x="3594100" y="1657350"/>
          <p14:tracePt t="451821" x="3589338" y="1657350"/>
          <p14:tracePt t="451838" x="3582988" y="1657350"/>
          <p14:tracePt t="451855" x="3582988" y="1651000"/>
          <p14:tracePt t="451872" x="3578225" y="1651000"/>
          <p14:tracePt t="452356" x="3582988" y="1657350"/>
          <p14:tracePt t="452361" x="3582988" y="1663700"/>
          <p14:tracePt t="452371" x="3594100" y="1679575"/>
          <p14:tracePt t="452388" x="3611563" y="1703388"/>
          <p14:tracePt t="452405" x="3622675" y="1725613"/>
          <p14:tracePt t="452421" x="3635375" y="1749425"/>
          <p14:tracePt t="452438" x="3651250" y="1782763"/>
          <p14:tracePt t="452455" x="3668713" y="1817688"/>
          <p14:tracePt t="452471" x="3686175" y="1863725"/>
          <p14:tracePt t="452488" x="3708400" y="1908175"/>
          <p14:tracePt t="452505" x="3732213" y="1965325"/>
          <p14:tracePt t="452521" x="3754438" y="2035175"/>
          <p14:tracePt t="452539" x="3778250" y="2108200"/>
          <p14:tracePt t="452555" x="3806825" y="2193925"/>
          <p14:tracePt t="452572" x="3829050" y="2286000"/>
          <p14:tracePt t="452588" x="3851275" y="2406650"/>
          <p14:tracePt t="452605" x="3857625" y="2474913"/>
          <p14:tracePt t="452621" x="3863975" y="2536825"/>
          <p14:tracePt t="452638" x="3868738" y="2589213"/>
          <p14:tracePt t="452655" x="3875088" y="2646363"/>
          <p14:tracePt t="452671" x="3879850" y="2703513"/>
          <p14:tracePt t="452688" x="3886200" y="2760663"/>
          <p14:tracePt t="452705" x="3892550" y="2806700"/>
          <p14:tracePt t="452721" x="3892550" y="2863850"/>
          <p14:tracePt t="452738" x="3897313" y="2921000"/>
          <p14:tracePt t="452755" x="3903663" y="2978150"/>
          <p14:tracePt t="452772" x="3908425" y="3028950"/>
          <p14:tracePt t="452772" x="3914775" y="3051175"/>
          <p14:tracePt t="452789" x="3921125" y="3103563"/>
          <p14:tracePt t="452805" x="3925888" y="3136900"/>
          <p14:tracePt t="452821" x="3932238" y="3178175"/>
          <p14:tracePt t="452838" x="3937000" y="3206750"/>
          <p14:tracePt t="452855" x="3943350" y="3222625"/>
          <p14:tracePt t="452872" x="3949700" y="3235325"/>
          <p14:tracePt t="453224" x="0" y="0"/>
        </p14:tracePtLst>
        <p14:tracePtLst>
          <p14:tracePt t="472193" x="4360863" y="5732463"/>
          <p14:tracePt t="472244" x="4360863" y="5726113"/>
          <p14:tracePt t="472252" x="4360863" y="5721350"/>
          <p14:tracePt t="472256" x="4360863" y="5715000"/>
          <p14:tracePt t="472271" x="4349750" y="5697538"/>
          <p14:tracePt t="472292" x="4343400" y="5680075"/>
          <p14:tracePt t="472308" x="4337050" y="5657850"/>
          <p14:tracePt t="472324" x="4332288" y="5646738"/>
          <p14:tracePt t="472340" x="4325938" y="5635625"/>
          <p14:tracePt t="472356" x="4321175" y="5622925"/>
          <p14:tracePt t="472372" x="4314825" y="5611813"/>
          <p14:tracePt t="472396" x="4314825" y="5600700"/>
          <p14:tracePt t="472404" x="4308475" y="5594350"/>
          <p14:tracePt t="472428" x="4308475" y="5583238"/>
          <p14:tracePt t="472438" x="4303713" y="5572125"/>
          <p14:tracePt t="472460" x="4297363" y="5561013"/>
          <p14:tracePt t="472471" x="4292600" y="5543550"/>
          <p14:tracePt t="472504" x="4292600" y="5532438"/>
          <p14:tracePt t="472508" x="4286250" y="5521325"/>
          <p14:tracePt t="472522" x="4279900" y="5508625"/>
          <p14:tracePt t="472538" x="4275138" y="5497513"/>
          <p14:tracePt t="472555" x="4275138" y="5492750"/>
          <p14:tracePt t="472571" x="4268788" y="5492750"/>
          <p14:tracePt t="472636" x="4264025" y="5492750"/>
          <p14:tracePt t="472651" x="4264025" y="5503863"/>
          <p14:tracePt t="472655" x="4257675" y="5532438"/>
          <p14:tracePt t="472671" x="4246563" y="5578475"/>
          <p14:tracePt t="472688" x="4246563" y="5618163"/>
          <p14:tracePt t="472704" x="4240213" y="5675313"/>
          <p14:tracePt t="472721" x="4235450" y="5708650"/>
          <p14:tracePt t="472738" x="4235450" y="5737225"/>
          <p14:tracePt t="472755" x="4235450" y="5761038"/>
          <p14:tracePt t="472771" x="4235450" y="5783263"/>
          <p14:tracePt t="472788" x="4251325" y="5811838"/>
          <p14:tracePt t="472804" x="4257675" y="5829300"/>
          <p14:tracePt t="472822" x="4264025" y="5835650"/>
          <p14:tracePt t="472838" x="4268788" y="5840413"/>
          <p14:tracePt t="472973" x="4268788" y="5835650"/>
          <p14:tracePt t="472989" x="4268788" y="5822950"/>
          <p14:tracePt t="472990" x="4268788" y="5811838"/>
          <p14:tracePt t="473005" x="4268788" y="5800725"/>
          <p14:tracePt t="473023" x="4268788" y="5778500"/>
          <p14:tracePt t="473039" x="4268788" y="5765800"/>
          <p14:tracePt t="473056" x="4268788" y="5754688"/>
          <p14:tracePt t="473073" x="4268788" y="5749925"/>
          <p14:tracePt t="473109" x="4268788" y="5743575"/>
          <p14:tracePt t="473122" x="4264025" y="5743575"/>
          <p14:tracePt t="473122" x="4257675" y="5737225"/>
          <p14:tracePt t="473139" x="4257675" y="5726113"/>
          <p14:tracePt t="473156" x="4251325" y="5721350"/>
          <p14:tracePt t="473172" x="4251325" y="5708650"/>
          <p14:tracePt t="473189" x="4251325" y="5703888"/>
          <p14:tracePt t="473681" x="0" y="0"/>
        </p14:tracePtLst>
        <p14:tracePtLst>
          <p14:tracePt t="489011" x="3835400" y="5908675"/>
          <p14:tracePt t="489124" x="3840163" y="5908675"/>
          <p14:tracePt t="489132" x="3846513" y="5908675"/>
          <p14:tracePt t="489140" x="3863975" y="5908675"/>
          <p14:tracePt t="489156" x="3886200" y="5908675"/>
          <p14:tracePt t="489172" x="3914775" y="5915025"/>
          <p14:tracePt t="489188" x="3949700" y="5921375"/>
          <p14:tracePt t="489188" x="3965575" y="5926138"/>
          <p14:tracePt t="489204" x="3989388" y="5932488"/>
          <p14:tracePt t="489228" x="4017963" y="5932488"/>
          <p14:tracePt t="489244" x="4040188" y="5937250"/>
          <p14:tracePt t="489254" x="4064000" y="5937250"/>
          <p14:tracePt t="489287" x="4075113" y="5937250"/>
          <p14:tracePt t="489304" x="4092575" y="5937250"/>
          <p14:tracePt t="489321" x="4114800" y="5937250"/>
          <p14:tracePt t="489321" x="4149725" y="5932488"/>
          <p14:tracePt t="489340" x="4171950" y="5932488"/>
          <p14:tracePt t="489356" x="4200525" y="5926138"/>
          <p14:tracePt t="489372" x="4235450" y="5915025"/>
          <p14:tracePt t="489388" x="4251325" y="5915025"/>
          <p14:tracePt t="489388" x="4264025" y="5908675"/>
          <p14:tracePt t="489405" x="4275138" y="5903913"/>
          <p14:tracePt t="489421" x="4292600" y="5897563"/>
          <p14:tracePt t="489437" x="4314825" y="5886450"/>
          <p14:tracePt t="489454" x="4337050" y="5875338"/>
          <p14:tracePt t="489471" x="4371975" y="5864225"/>
          <p14:tracePt t="489487" x="4394200" y="5851525"/>
          <p14:tracePt t="489504" x="4422775" y="5835650"/>
          <p14:tracePt t="489521" x="4464050" y="5818188"/>
          <p14:tracePt t="489537" x="4492625" y="5789613"/>
          <p14:tracePt t="489554" x="4537075" y="5749925"/>
          <p14:tracePt t="489571" x="4572000" y="5715000"/>
          <p14:tracePt t="489587" x="4611688" y="5664200"/>
          <p14:tracePt t="489605" x="4629150" y="5618163"/>
          <p14:tracePt t="489621" x="4646613" y="5565775"/>
          <p14:tracePt t="489637" x="4657725" y="5521325"/>
          <p14:tracePt t="489654" x="4657725" y="5480050"/>
          <p14:tracePt t="489671" x="4657725" y="5440363"/>
          <p14:tracePt t="489687" x="4657725" y="5394325"/>
          <p14:tracePt t="489704" x="4640263" y="5343525"/>
          <p14:tracePt t="489721" x="4618038" y="5286375"/>
          <p14:tracePt t="489737" x="4578350" y="5229225"/>
          <p14:tracePt t="489754" x="4532313" y="5172075"/>
          <p14:tracePt t="489771" x="4468813" y="5114925"/>
          <p14:tracePt t="489787" x="4371975" y="5040313"/>
          <p14:tracePt t="489804" x="4321175" y="5000625"/>
          <p14:tracePt t="489822" x="4275138" y="4978400"/>
          <p14:tracePt t="489837" x="4229100" y="4965700"/>
          <p14:tracePt t="489855" x="4171950" y="4954588"/>
          <p14:tracePt t="489871" x="4103688" y="4949825"/>
          <p14:tracePt t="489888" x="4035425" y="4949825"/>
          <p14:tracePt t="489904" x="3983038" y="4949825"/>
          <p14:tracePt t="489921" x="3921125" y="4949825"/>
          <p14:tracePt t="489937" x="3857625" y="4954588"/>
          <p14:tracePt t="489954" x="3794125" y="4965700"/>
          <p14:tracePt t="489971" x="3732213" y="4989513"/>
          <p14:tracePt t="489988" x="3663950" y="5011738"/>
          <p14:tracePt t="490005" x="3629025" y="5029200"/>
          <p14:tracePt t="490021" x="3600450" y="5046663"/>
          <p14:tracePt t="490037" x="3565525" y="5075238"/>
          <p14:tracePt t="490055" x="3521075" y="5126038"/>
          <p14:tracePt t="490071" x="3479800" y="5189538"/>
          <p14:tracePt t="490088" x="3451225" y="5257800"/>
          <p14:tracePt t="490104" x="3422650" y="5332413"/>
          <p14:tracePt t="490121" x="3406775" y="5400675"/>
          <p14:tracePt t="490137" x="3400425" y="5468938"/>
          <p14:tracePt t="490154" x="3400425" y="5532438"/>
          <p14:tracePt t="490171" x="3411538" y="5618163"/>
          <p14:tracePt t="490188" x="3451225" y="5697538"/>
          <p14:tracePt t="490204" x="3521075" y="5811838"/>
          <p14:tracePt t="490221" x="3582988" y="5886450"/>
          <p14:tracePt t="490237" x="3646488" y="5932488"/>
          <p14:tracePt t="490254" x="3714750" y="5978525"/>
          <p14:tracePt t="490271" x="3765550" y="6007100"/>
          <p14:tracePt t="490288" x="3835400" y="6035675"/>
          <p14:tracePt t="490304" x="3903663" y="6051550"/>
          <p14:tracePt t="490322" x="3983038" y="6075363"/>
          <p14:tracePt t="490338" x="4075113" y="6086475"/>
          <p14:tracePt t="490355" x="4165600" y="6092825"/>
          <p14:tracePt t="490372" x="4251325" y="6092825"/>
          <p14:tracePt t="490389" x="4349750" y="6097588"/>
          <p14:tracePt t="490405" x="4468813" y="6097588"/>
          <p14:tracePt t="490422" x="4532313" y="6092825"/>
          <p14:tracePt t="490438" x="4600575" y="6069013"/>
          <p14:tracePt t="490455" x="4664075" y="6040438"/>
          <p14:tracePt t="490472" x="4721225" y="6018213"/>
          <p14:tracePt t="490489" x="4772025" y="5989638"/>
          <p14:tracePt t="490505" x="4806950" y="5961063"/>
          <p14:tracePt t="490522" x="4829175" y="5937250"/>
          <p14:tracePt t="490538" x="4846638" y="5908675"/>
          <p14:tracePt t="490555" x="4851400" y="5880100"/>
          <p14:tracePt t="490572" x="4851400" y="5851525"/>
          <p14:tracePt t="490589" x="4851400" y="5818188"/>
          <p14:tracePt t="490605" x="4851400" y="5778500"/>
          <p14:tracePt t="490622" x="4840288" y="5761038"/>
          <p14:tracePt t="490638" x="4829175" y="5737225"/>
          <p14:tracePt t="490656" x="4822825" y="5721350"/>
          <p14:tracePt t="490672" x="4818063" y="5708650"/>
          <p14:tracePt t="490688" x="4811713" y="5703888"/>
          <p14:tracePt t="490705" x="4811713" y="5697538"/>
          <p14:tracePt t="490722" x="4806950" y="5692775"/>
          <p14:tracePt t="490738" x="4806950" y="5680075"/>
          <p14:tracePt t="490756" x="4800600" y="5675313"/>
          <p14:tracePt t="491351" x="0" y="0"/>
        </p14:tracePtLst>
        <p14:tracePtLst>
          <p14:tracePt t="509941" x="5497513" y="3079750"/>
          <p14:tracePt t="509957" x="5497513" y="3074988"/>
          <p14:tracePt t="509973" x="5497513" y="3068638"/>
          <p14:tracePt t="509989" x="5492750" y="3063875"/>
          <p14:tracePt t="509997" x="5492750" y="3057525"/>
          <p14:tracePt t="510013" x="5492750" y="3051175"/>
          <p14:tracePt t="510045" x="5492750" y="3046413"/>
          <p14:tracePt t="510221" x="5486400" y="3057525"/>
          <p14:tracePt t="510238" x="5486400" y="3068638"/>
          <p14:tracePt t="510254" x="5480050" y="3092450"/>
          <p14:tracePt t="510255" x="5475288" y="3114675"/>
          <p14:tracePt t="510271" x="5468938" y="3136900"/>
          <p14:tracePt t="510288" x="5468938" y="3149600"/>
          <p14:tracePt t="510304" x="5464175" y="3165475"/>
          <p14:tracePt t="510321" x="5457825" y="3182938"/>
          <p14:tracePt t="510338" x="5457825" y="3194050"/>
          <p14:tracePt t="510355" x="5457825" y="3217863"/>
          <p14:tracePt t="510371" x="5457825" y="3235325"/>
          <p14:tracePt t="510388" x="5451475" y="3257550"/>
          <p14:tracePt t="510404" x="5446713" y="3297238"/>
          <p14:tracePt t="510422" x="5440363" y="3332163"/>
          <p14:tracePt t="510438" x="5440363" y="3360738"/>
          <p14:tracePt t="510455" x="5440363" y="3394075"/>
          <p14:tracePt t="510471" x="5435600" y="3446463"/>
          <p14:tracePt t="510488" x="5435600" y="3503613"/>
          <p14:tracePt t="510504" x="5435600" y="3565525"/>
          <p14:tracePt t="510521" x="5435600" y="3629025"/>
          <p14:tracePt t="510538" x="5440363" y="3679825"/>
          <p14:tracePt t="510555" x="5440363" y="3721100"/>
          <p14:tracePt t="510571" x="5440363" y="3749675"/>
          <p14:tracePt t="510588" x="5440363" y="3778250"/>
          <p14:tracePt t="510605" x="5440363" y="3817938"/>
          <p14:tracePt t="510622" x="5440363" y="3846513"/>
          <p14:tracePt t="510638" x="5446713" y="3879850"/>
          <p14:tracePt t="510655" x="5457825" y="3908425"/>
          <p14:tracePt t="510671" x="5457825" y="3943350"/>
          <p14:tracePt t="510688" x="5464175" y="3971925"/>
          <p14:tracePt t="510704" x="5464175" y="3994150"/>
          <p14:tracePt t="510721" x="5464175" y="4006850"/>
          <p14:tracePt t="510738" x="5468938" y="4006850"/>
          <p14:tracePt t="513669" x="5468938" y="4000500"/>
          <p14:tracePt t="513688" x="5480050" y="3949700"/>
          <p14:tracePt t="513688" x="5514975" y="3886200"/>
          <p14:tracePt t="513704" x="5565775" y="3817938"/>
          <p14:tracePt t="513721" x="5640388" y="3736975"/>
          <p14:tracePt t="513738" x="5743575" y="3651250"/>
          <p14:tracePt t="513754" x="5851525" y="3582988"/>
          <p14:tracePt t="513771" x="5983288" y="3514725"/>
          <p14:tracePt t="513788" x="6121400" y="3451225"/>
          <p14:tracePt t="513804" x="6321425" y="3371850"/>
          <p14:tracePt t="513822" x="6446838" y="3332163"/>
          <p14:tracePt t="513838" x="6578600" y="3286125"/>
          <p14:tracePt t="513854" x="6708775" y="3246438"/>
          <p14:tracePt t="513871" x="6840538" y="3217863"/>
          <p14:tracePt t="513888" x="6954838" y="3200400"/>
          <p14:tracePt t="513904" x="7069138" y="3194050"/>
          <p14:tracePt t="513921" x="7161213" y="3189288"/>
          <p14:tracePt t="513937" x="7235825" y="3182938"/>
          <p14:tracePt t="513954" x="7297738" y="3178175"/>
          <p14:tracePt t="513971" x="7326313" y="3178175"/>
          <p14:tracePt t="513988" x="7343775" y="3178175"/>
          <p14:tracePt t="514004" x="7350125" y="3178175"/>
          <p14:tracePt t="514117" x="7354888" y="3178175"/>
          <p14:tracePt t="514138" x="7366000" y="3189288"/>
          <p14:tracePt t="514139" x="7400925" y="3222625"/>
          <p14:tracePt t="514155" x="7440613" y="3275013"/>
          <p14:tracePt t="514171" x="7480300" y="3332163"/>
          <p14:tracePt t="514188" x="7521575" y="3389313"/>
          <p14:tracePt t="514188" x="7537450" y="3406775"/>
          <p14:tracePt t="514205" x="7554913" y="3435350"/>
          <p14:tracePt t="514221" x="7578725" y="3457575"/>
          <p14:tracePt t="514238" x="7583488" y="3486150"/>
          <p14:tracePt t="514254" x="7594600" y="3508375"/>
          <p14:tracePt t="514271" x="7594600" y="3543300"/>
          <p14:tracePt t="514287" x="7600950" y="3578225"/>
          <p14:tracePt t="514305" x="7607300" y="3606800"/>
          <p14:tracePt t="514321" x="7607300" y="3629025"/>
          <p14:tracePt t="514338" x="7607300" y="3640138"/>
          <p14:tracePt t="514354" x="7607300" y="3651250"/>
          <p14:tracePt t="514371" x="7607300" y="3657600"/>
          <p14:tracePt t="514387" x="7612063" y="3675063"/>
          <p14:tracePt t="514405" x="7618413" y="3686175"/>
          <p14:tracePt t="514421" x="7618413" y="3692525"/>
          <p14:tracePt t="514438" x="7618413" y="3697288"/>
          <p14:tracePt t="514645" x="7623175" y="3697288"/>
          <p14:tracePt t="514657" x="7629525" y="3697288"/>
          <p14:tracePt t="514672" x="7635875" y="3697288"/>
          <p14:tracePt t="514687" x="7646988" y="3675063"/>
          <p14:tracePt t="514705" x="7669213" y="3657600"/>
          <p14:tracePt t="514721" x="7686675" y="3629025"/>
          <p14:tracePt t="514738" x="7704138" y="3606800"/>
          <p14:tracePt t="514754" x="7715250" y="3594100"/>
          <p14:tracePt t="514771" x="7726363" y="3578225"/>
          <p14:tracePt t="514787" x="7726363" y="3571875"/>
          <p14:tracePt t="514804" x="7732713" y="3565525"/>
          <p14:tracePt t="514821" x="7737475" y="3560763"/>
          <p14:tracePt t="514838" x="7743825" y="3560763"/>
          <p14:tracePt t="518317" x="7743825" y="3554413"/>
          <p14:tracePt t="518341" x="7743825" y="3549650"/>
          <p14:tracePt t="518341" x="7743825" y="3543300"/>
          <p14:tracePt t="518354" x="7743825" y="3536950"/>
          <p14:tracePt t="518371" x="7743825" y="3521075"/>
          <p14:tracePt t="518387" x="7743825" y="3503613"/>
          <p14:tracePt t="518387" x="7743825" y="3497263"/>
          <p14:tracePt t="518405" x="7743825" y="3492500"/>
          <p14:tracePt t="518421" x="7743825" y="3468688"/>
          <p14:tracePt t="518437" x="7743825" y="3451225"/>
          <p14:tracePt t="518454" x="7743825" y="3429000"/>
          <p14:tracePt t="518471" x="7743825" y="3400425"/>
          <p14:tracePt t="518487" x="7743825" y="3365500"/>
          <p14:tracePt t="518504" x="7743825" y="3336925"/>
          <p14:tracePt t="518520" x="7743825" y="3308350"/>
          <p14:tracePt t="518538" x="7743825" y="3275013"/>
          <p14:tracePt t="518554" x="7737475" y="3228975"/>
          <p14:tracePt t="518571" x="7732713" y="3189288"/>
          <p14:tracePt t="518587" x="7732713" y="3154363"/>
          <p14:tracePt t="518587" x="7732713" y="3132138"/>
          <p14:tracePt t="518605" x="7732713" y="3092450"/>
          <p14:tracePt t="518621" x="7732713" y="3063875"/>
          <p14:tracePt t="518637" x="7732713" y="3046413"/>
          <p14:tracePt t="518654" x="7732713" y="3028950"/>
          <p14:tracePt t="518671" x="7732713" y="3022600"/>
          <p14:tracePt t="518797" x="7732713" y="3028950"/>
          <p14:tracePt t="518813" x="7732713" y="3040063"/>
          <p14:tracePt t="518821" x="7732713" y="3063875"/>
          <p14:tracePt t="518837" x="7732713" y="3097213"/>
          <p14:tracePt t="518854" x="7737475" y="3125788"/>
          <p14:tracePt t="518871" x="7737475" y="3154363"/>
          <p14:tracePt t="518887" x="7737475" y="3178175"/>
          <p14:tracePt t="518904" x="7737475" y="3200400"/>
          <p14:tracePt t="518920" x="7737475" y="3222625"/>
          <p14:tracePt t="518937" x="7737475" y="3235325"/>
          <p14:tracePt t="518954" x="7737475" y="3257550"/>
          <p14:tracePt t="518971" x="7737475" y="3275013"/>
          <p14:tracePt t="518987" x="7737475" y="3297238"/>
          <p14:tracePt t="519004" x="7737475" y="3314700"/>
          <p14:tracePt t="519021" x="7743825" y="3332163"/>
          <p14:tracePt t="519037" x="7743825" y="3343275"/>
          <p14:tracePt t="519054" x="7743825" y="3349625"/>
          <p14:tracePt t="519070" x="7743825" y="3360738"/>
          <p14:tracePt t="519088" x="7743825" y="3365500"/>
          <p14:tracePt t="519104" x="7743825" y="3371850"/>
          <p14:tracePt t="519121" x="7743825" y="3378200"/>
          <p14:tracePt t="519137" x="7743825" y="3382963"/>
          <p14:tracePt t="519221" x="7737475" y="3382963"/>
          <p14:tracePt t="519221" x="7737475" y="3389313"/>
          <p14:tracePt t="519261" x="7732713" y="3389313"/>
          <p14:tracePt t="519373" x="7726363" y="3389313"/>
          <p14:tracePt t="519421" x="7721600" y="3389313"/>
          <p14:tracePt t="519804" x="7715250" y="3389313"/>
          <p14:tracePt t="519813" x="7704138" y="3400425"/>
          <p14:tracePt t="519821" x="7693025" y="3400425"/>
          <p14:tracePt t="519837" x="7680325" y="3406775"/>
          <p14:tracePt t="519854" x="7675563" y="3406775"/>
          <p14:tracePt t="520004" x="7669213" y="3406775"/>
          <p14:tracePt t="520008" x="7664450" y="3406775"/>
          <p14:tracePt t="520021" x="7658100" y="3406775"/>
          <p14:tracePt t="520037" x="7651750" y="3411538"/>
          <p14:tracePt t="520054" x="7646988" y="3411538"/>
          <p14:tracePt t="520070" x="7640638" y="3411538"/>
          <p14:tracePt t="520189" x="7635875" y="3411538"/>
          <p14:tracePt t="520221" x="7629525" y="3411538"/>
          <p14:tracePt t="520237" x="7623175" y="3411538"/>
          <p14:tracePt t="520254" x="7618413" y="3411538"/>
          <p14:tracePt t="520254" x="7612063" y="3411538"/>
          <p14:tracePt t="520301" x="7612063" y="3417888"/>
          <p14:tracePt t="520325" x="7607300" y="3417888"/>
          <p14:tracePt t="520349" x="7600950" y="3417888"/>
          <p14:tracePt t="520373" x="7594600" y="3417888"/>
          <p14:tracePt t="520389" x="7589838" y="3417888"/>
          <p14:tracePt t="520389" x="7583488" y="3417888"/>
          <p14:tracePt t="520404" x="7578725" y="3417888"/>
          <p14:tracePt t="520421" x="7572375" y="3417888"/>
          <p14:tracePt t="520437" x="7566025" y="3417888"/>
          <p14:tracePt t="520869" x="7572375" y="3417888"/>
          <p14:tracePt t="520901" x="7578725" y="3417888"/>
          <p14:tracePt t="520924" x="7578725" y="3411538"/>
          <p14:tracePt t="520937" x="7583488" y="3411538"/>
          <p14:tracePt t="520938" x="7589838" y="3411538"/>
          <p14:tracePt t="520954" x="7594600" y="3411538"/>
          <p14:tracePt t="520971" x="7600950" y="3411538"/>
          <p14:tracePt t="520987" x="7607300" y="3411538"/>
          <p14:tracePt t="521124" x="7607300" y="3406775"/>
          <p14:tracePt t="521132" x="7612063" y="3406775"/>
          <p14:tracePt t="521157" x="7618413" y="3400425"/>
          <p14:tracePt t="521173" x="7623175" y="3400425"/>
          <p14:tracePt t="521173" x="7629525" y="3394075"/>
          <p14:tracePt t="521187" x="7640638" y="3382963"/>
          <p14:tracePt t="521204" x="7658100" y="3371850"/>
          <p14:tracePt t="521220" x="7693025" y="3343275"/>
          <p14:tracePt t="521237" x="7721600" y="3325813"/>
          <p14:tracePt t="521254" x="7750175" y="3308350"/>
          <p14:tracePt t="521271" x="7766050" y="3292475"/>
          <p14:tracePt t="521287" x="7778750" y="3279775"/>
          <p14:tracePt t="521304" x="7789863" y="3275013"/>
          <p14:tracePt t="521320" x="7789863" y="3268663"/>
          <p14:tracePt t="521405" x="7789863" y="3263900"/>
          <p14:tracePt t="521412" x="7794625" y="3251200"/>
          <p14:tracePt t="521420" x="7818438" y="3228975"/>
          <p14:tracePt t="521438" x="7840663" y="3200400"/>
          <p14:tracePt t="521454" x="7886700" y="3149600"/>
          <p14:tracePt t="521471" x="7932738" y="3092450"/>
          <p14:tracePt t="521487" x="7972425" y="3022600"/>
          <p14:tracePt t="521504" x="8018463" y="2965450"/>
          <p14:tracePt t="521520" x="8058150" y="2903538"/>
          <p14:tracePt t="521538" x="8086725" y="2851150"/>
          <p14:tracePt t="521554" x="8115300" y="2789238"/>
          <p14:tracePt t="521571" x="8143875" y="2725738"/>
          <p14:tracePt t="521587" x="8166100" y="2668588"/>
          <p14:tracePt t="521604" x="8183563" y="2611438"/>
          <p14:tracePt t="521620" x="8212138" y="2514600"/>
          <p14:tracePt t="521637" x="8223250" y="2463800"/>
          <p14:tracePt t="521654" x="8229600" y="2422525"/>
          <p14:tracePt t="521671" x="8240713" y="2378075"/>
          <p14:tracePt t="521687" x="8251825" y="2349500"/>
          <p14:tracePt t="521704" x="8251825" y="2308225"/>
          <p14:tracePt t="521720" x="8264525" y="2279650"/>
          <p14:tracePt t="521737" x="8269288" y="2246313"/>
          <p14:tracePt t="521753" x="8280400" y="2200275"/>
          <p14:tracePt t="521771" x="8293100" y="2165350"/>
          <p14:tracePt t="521787" x="8304213" y="2125663"/>
          <p14:tracePt t="521804" x="8321675" y="2092325"/>
          <p14:tracePt t="521820" x="8332788" y="2046288"/>
          <p14:tracePt t="521837" x="8343900" y="2022475"/>
          <p14:tracePt t="521853" x="8343900" y="2011363"/>
          <p14:tracePt t="521870" x="8350250" y="2000250"/>
          <p14:tracePt t="521887" x="8350250" y="1993900"/>
          <p14:tracePt t="521932" x="8350250" y="1989138"/>
          <p14:tracePt t="521956" x="8350250" y="1982788"/>
          <p14:tracePt t="521970" x="8350250" y="1978025"/>
          <p14:tracePt t="521970" x="8350250" y="1971675"/>
          <p14:tracePt t="521987" x="8350250" y="1965325"/>
          <p14:tracePt t="522004" x="8350250" y="1954213"/>
          <p14:tracePt t="522020" x="8350250" y="1936750"/>
          <p14:tracePt t="522037" x="8350250" y="1920875"/>
          <p14:tracePt t="522053" x="8350250" y="1914525"/>
          <p14:tracePt t="522070" x="8350250" y="1897063"/>
          <p14:tracePt t="522087" x="8350250" y="1885950"/>
          <p14:tracePt t="522104" x="8350250" y="1874838"/>
          <p14:tracePt t="522120" x="8337550" y="1863725"/>
          <p14:tracePt t="522137" x="8332788" y="1846263"/>
          <p14:tracePt t="522153" x="8326438" y="1835150"/>
          <p14:tracePt t="522170" x="8326438" y="1828800"/>
          <p14:tracePt t="522187" x="8321675" y="1822450"/>
          <p14:tracePt t="522204" x="8321675" y="1817688"/>
          <p14:tracePt t="522220" x="8315325" y="1811338"/>
          <p14:tracePt t="522268" x="8308975" y="1811338"/>
          <p14:tracePt t="522270" x="8308975" y="1806575"/>
          <p14:tracePt t="522404" x="8304213" y="1806575"/>
          <p14:tracePt t="522428" x="8297863" y="1806575"/>
          <p14:tracePt t="522436" x="8286750" y="1811338"/>
          <p14:tracePt t="522454" x="8275638" y="1817688"/>
          <p14:tracePt t="522470" x="8264525" y="1822450"/>
          <p14:tracePt t="522503" x="8247063" y="1828800"/>
          <p14:tracePt t="522504" x="8235950" y="1839913"/>
          <p14:tracePt t="522521" x="8229600" y="1846263"/>
          <p14:tracePt t="522537" x="8218488" y="1846263"/>
          <p14:tracePt t="522554" x="8212138" y="1851025"/>
          <p14:tracePt t="522570" x="8207375" y="1857375"/>
          <p14:tracePt t="522587" x="8201025" y="1863725"/>
          <p14:tracePt t="522604" x="8189913" y="1863725"/>
          <p14:tracePt t="522621" x="8178800" y="1868488"/>
          <p14:tracePt t="522637" x="8172450" y="1874838"/>
          <p14:tracePt t="522654" x="8166100" y="1879600"/>
          <p14:tracePt t="522670" x="8161338" y="1879600"/>
          <p14:tracePt t="522687" x="8154988" y="1885950"/>
          <p14:tracePt t="522704" x="8143875" y="1885950"/>
          <p14:tracePt t="522720" x="8137525" y="1897063"/>
          <p14:tracePt t="522737" x="8126413" y="1897063"/>
          <p14:tracePt t="522754" x="8115300" y="1903413"/>
          <p14:tracePt t="522770" x="8093075" y="1920875"/>
          <p14:tracePt t="522787" x="8080375" y="1925638"/>
          <p14:tracePt t="522803" x="8047038" y="1943100"/>
          <p14:tracePt t="522821" x="8029575" y="1949450"/>
          <p14:tracePt t="522837" x="8007350" y="1960563"/>
          <p14:tracePt t="522854" x="7989888" y="1965325"/>
          <p14:tracePt t="522870" x="7978775" y="1971675"/>
          <p14:tracePt t="522887" x="7972425" y="1978025"/>
          <p14:tracePt t="522903" x="7966075" y="1978025"/>
          <p14:tracePt t="522921" x="7961313" y="1978025"/>
          <p14:tracePt t="522937" x="7954963" y="1982788"/>
          <p14:tracePt t="522954" x="7943850" y="1989138"/>
          <p14:tracePt t="522970" x="7937500" y="1993900"/>
          <p14:tracePt t="522987" x="7921625" y="2000250"/>
          <p14:tracePt t="523004" x="7904163" y="2011363"/>
          <p14:tracePt t="523021" x="7886700" y="2017713"/>
          <p14:tracePt t="523037" x="7875588" y="2022475"/>
          <p14:tracePt t="523054" x="7858125" y="2028825"/>
          <p14:tracePt t="523070" x="7840663" y="2039938"/>
          <p14:tracePt t="523087" x="7823200" y="2051050"/>
          <p14:tracePt t="523103" x="7800975" y="2057400"/>
          <p14:tracePt t="523121" x="7778750" y="2068513"/>
          <p14:tracePt t="523137" x="7761288" y="2074863"/>
          <p14:tracePt t="523154" x="7743825" y="2085975"/>
          <p14:tracePt t="523170" x="7726363" y="2092325"/>
          <p14:tracePt t="523188" x="7708900" y="2097088"/>
          <p14:tracePt t="523203" x="7675563" y="2114550"/>
          <p14:tracePt t="523221" x="7651750" y="2125663"/>
          <p14:tracePt t="523237" x="7623175" y="2143125"/>
          <p14:tracePt t="523254" x="7607300" y="2154238"/>
          <p14:tracePt t="523270" x="7578725" y="2165350"/>
          <p14:tracePt t="523288" x="7554913" y="2171700"/>
          <p14:tracePt t="523303" x="7532688" y="2182813"/>
          <p14:tracePt t="523321" x="7508875" y="2193925"/>
          <p14:tracePt t="523337" x="7493000" y="2200275"/>
          <p14:tracePt t="523354" x="7475538" y="2206625"/>
          <p14:tracePt t="523370" x="7464425" y="2206625"/>
          <p14:tracePt t="523387" x="7451725" y="2217738"/>
          <p14:tracePt t="523403" x="7440613" y="2222500"/>
          <p14:tracePt t="523420" x="7429500" y="2222500"/>
          <p14:tracePt t="523437" x="7412038" y="2235200"/>
          <p14:tracePt t="523454" x="7400925" y="2235200"/>
          <p14:tracePt t="523470" x="7389813" y="2246313"/>
          <p14:tracePt t="523487" x="7366000" y="2251075"/>
          <p14:tracePt t="523503" x="7343775" y="2263775"/>
          <p14:tracePt t="523521" x="7326313" y="2268538"/>
          <p14:tracePt t="523537" x="7304088" y="2279650"/>
          <p14:tracePt t="523554" x="7286625" y="2279650"/>
          <p14:tracePt t="523570" x="7275513" y="2292350"/>
          <p14:tracePt t="523587" x="7258050" y="2292350"/>
          <p14:tracePt t="523603" x="7223125" y="2308225"/>
          <p14:tracePt t="523621" x="7200900" y="2314575"/>
          <p14:tracePt t="523637" x="7183438" y="2320925"/>
          <p14:tracePt t="523654" x="7161213" y="2325688"/>
          <p14:tracePt t="523670" x="7137400" y="2325688"/>
          <p14:tracePt t="523687" x="7115175" y="2332038"/>
          <p14:tracePt t="523703" x="7092950" y="2332038"/>
          <p14:tracePt t="523720" x="7064375" y="2336800"/>
          <p14:tracePt t="523737" x="7035800" y="2336800"/>
          <p14:tracePt t="523754" x="7011988" y="2343150"/>
          <p14:tracePt t="523770" x="6989763" y="2343150"/>
          <p14:tracePt t="523787" x="6965950" y="2343150"/>
          <p14:tracePt t="523803" x="6932613" y="2354263"/>
          <p14:tracePt t="523821" x="6915150" y="2354263"/>
          <p14:tracePt t="523837" x="6897688" y="2360613"/>
          <p14:tracePt t="523854" x="6886575" y="2360613"/>
          <p14:tracePt t="523870" x="6880225" y="2365375"/>
          <p14:tracePt t="524284" x="6892925" y="2365375"/>
          <p14:tracePt t="524304" x="6904038" y="2360613"/>
          <p14:tracePt t="524306" x="6926263" y="2354263"/>
          <p14:tracePt t="524320" x="6950075" y="2349500"/>
          <p14:tracePt t="524337" x="6983413" y="2349500"/>
          <p14:tracePt t="524353" x="7007225" y="2343150"/>
          <p14:tracePt t="524371" x="7035800" y="2343150"/>
          <p14:tracePt t="524387" x="7064375" y="2336800"/>
          <p14:tracePt t="524404" x="7092950" y="2332038"/>
          <p14:tracePt t="524404" x="7104063" y="2332038"/>
          <p14:tracePt t="524420" x="7132638" y="2325688"/>
          <p14:tracePt t="524437" x="7154863" y="2320925"/>
          <p14:tracePt t="524453" x="7183438" y="2320925"/>
          <p14:tracePt t="524471" x="7212013" y="2314575"/>
          <p14:tracePt t="524487" x="7235825" y="2314575"/>
          <p14:tracePt t="524504" x="7269163" y="2303463"/>
          <p14:tracePt t="524520" x="7292975" y="2297113"/>
          <p14:tracePt t="524537" x="7326313" y="2292350"/>
          <p14:tracePt t="524553" x="7354888" y="2286000"/>
          <p14:tracePt t="524571" x="7383463" y="2274888"/>
          <p14:tracePt t="524587" x="7418388" y="2274888"/>
          <p14:tracePt t="524604" x="7440613" y="2268538"/>
          <p14:tracePt t="524620" x="7480300" y="2257425"/>
          <p14:tracePt t="524637" x="7497763" y="2257425"/>
          <p14:tracePt t="524653" x="7521575" y="2251075"/>
          <p14:tracePt t="524671" x="7537450" y="2246313"/>
          <p14:tracePt t="524687" x="7561263" y="2239963"/>
          <p14:tracePt t="524704" x="7583488" y="2228850"/>
          <p14:tracePt t="524720" x="7600950" y="2228850"/>
          <p14:tracePt t="524737" x="7612063" y="2217738"/>
          <p14:tracePt t="524753" x="7623175" y="2217738"/>
          <p14:tracePt t="524770" x="7629525" y="2211388"/>
          <p14:tracePt t="524787" x="7640638" y="2206625"/>
          <p14:tracePt t="524787" x="7646988" y="2206625"/>
          <p14:tracePt t="524805" x="7651750" y="2206625"/>
          <p14:tracePt t="524820" x="7669213" y="2193925"/>
          <p14:tracePt t="524837" x="7693025" y="2189163"/>
          <p14:tracePt t="524853" x="7708900" y="2182813"/>
          <p14:tracePt t="524871" x="7737475" y="2178050"/>
          <p14:tracePt t="524887" x="7754938" y="2165350"/>
          <p14:tracePt t="524904" x="7783513" y="2160588"/>
          <p14:tracePt t="524920" x="7807325" y="2149475"/>
          <p14:tracePt t="524937" x="7829550" y="2143125"/>
          <p14:tracePt t="524953" x="7851775" y="2132013"/>
          <p14:tracePt t="524971" x="7864475" y="2132013"/>
          <p14:tracePt t="524987" x="7880350" y="2120900"/>
          <p14:tracePt t="525004" x="7897813" y="2120900"/>
          <p14:tracePt t="525020" x="7908925" y="2108200"/>
          <p14:tracePt t="525037" x="7921625" y="2103438"/>
          <p14:tracePt t="525053" x="7937500" y="2097088"/>
          <p14:tracePt t="525070" x="7954963" y="2092325"/>
          <p14:tracePt t="525087" x="7972425" y="2085975"/>
          <p14:tracePt t="525104" x="7994650" y="2074863"/>
          <p14:tracePt t="525120" x="8012113" y="2068513"/>
          <p14:tracePt t="525137" x="8029575" y="2063750"/>
          <p14:tracePt t="525153" x="8040688" y="2057400"/>
          <p14:tracePt t="525170" x="8047038" y="2051050"/>
          <p14:tracePt t="525677" x="8051800" y="2051050"/>
          <p14:tracePt t="525685" x="8051800" y="2046288"/>
          <p14:tracePt t="525688" x="8058150" y="2017713"/>
          <p14:tracePt t="525704" x="8069263" y="1978025"/>
          <p14:tracePt t="525722" x="8080375" y="1925638"/>
          <p14:tracePt t="525738" x="8093075" y="1857375"/>
          <p14:tracePt t="525755" x="8093075" y="1789113"/>
          <p14:tracePt t="525771" x="8093075" y="1714500"/>
          <p14:tracePt t="525788" x="8075613" y="1657350"/>
          <p14:tracePt t="525804" x="8051800" y="1606550"/>
          <p14:tracePt t="525822" x="8040688" y="1589088"/>
          <p14:tracePt t="525838" x="8035925" y="1582738"/>
          <p14:tracePt t="525855" x="8029575" y="1577975"/>
          <p14:tracePt t="525871" x="8023225" y="1571625"/>
          <p14:tracePt t="525888" x="8023225" y="1565275"/>
          <p14:tracePt t="526037" x="8018463" y="1560513"/>
          <p14:tracePt t="526045" x="8007350" y="1549400"/>
          <p14:tracePt t="526055" x="7983538" y="1520825"/>
          <p14:tracePt t="526071" x="7961313" y="1497013"/>
          <p14:tracePt t="526088" x="7943850" y="1468438"/>
          <p14:tracePt t="526104" x="7932738" y="1457325"/>
          <p14:tracePt t="526122" x="7932738" y="1446213"/>
          <p14:tracePt t="526333" x="7926388" y="1446213"/>
          <p14:tracePt t="526341" x="7926388" y="1450975"/>
          <p14:tracePt t="526354" x="7921625" y="1457325"/>
          <p14:tracePt t="526371" x="7915275" y="1468438"/>
          <p14:tracePt t="526388" x="7904163" y="1479550"/>
          <p14:tracePt t="526404" x="7893050" y="1497013"/>
          <p14:tracePt t="526422" x="7886700" y="1503363"/>
          <p14:tracePt t="526438" x="7875588" y="1514475"/>
          <p14:tracePt t="526455" x="7864475" y="1520825"/>
          <p14:tracePt t="526471" x="7851775" y="1525588"/>
          <p14:tracePt t="526488" x="7847013" y="1531938"/>
          <p14:tracePt t="526504" x="7835900" y="1531938"/>
          <p14:tracePt t="526521" x="7829550" y="1543050"/>
          <p14:tracePt t="526538" x="7818438" y="1543050"/>
          <p14:tracePt t="526555" x="7807325" y="1554163"/>
          <p14:tracePt t="526571" x="7783513" y="1565275"/>
          <p14:tracePt t="526588" x="7761288" y="1577975"/>
          <p14:tracePt t="526604" x="7726363" y="1600200"/>
          <p14:tracePt t="526622" x="7704138" y="1617663"/>
          <p14:tracePt t="526638" x="7675563" y="1628775"/>
          <p14:tracePt t="526654" x="7651750" y="1639888"/>
          <p14:tracePt t="526671" x="7635875" y="1651000"/>
          <p14:tracePt t="526688" x="7618413" y="1663700"/>
          <p14:tracePt t="526704" x="7600950" y="1674813"/>
          <p14:tracePt t="526721" x="7589838" y="1679575"/>
          <p14:tracePt t="526738" x="7578725" y="1685925"/>
          <p14:tracePt t="526755" x="7561263" y="1703388"/>
          <p14:tracePt t="526771" x="7532688" y="1720850"/>
          <p14:tracePt t="526788" x="7504113" y="1736725"/>
          <p14:tracePt t="526804" x="7451725" y="1765300"/>
          <p14:tracePt t="526821" x="7418388" y="1782763"/>
          <p14:tracePt t="526838" x="7383463" y="1800225"/>
          <p14:tracePt t="526854" x="7350125" y="1817688"/>
          <p14:tracePt t="526871" x="7315200" y="1835150"/>
          <p14:tracePt t="526888" x="7292975" y="1839913"/>
          <p14:tracePt t="526904" x="7269163" y="1851025"/>
          <p14:tracePt t="526921" x="7246938" y="1863725"/>
          <p14:tracePt t="526938" x="7223125" y="1874838"/>
          <p14:tracePt t="526955" x="7194550" y="1885950"/>
          <p14:tracePt t="526971" x="7165975" y="1903413"/>
          <p14:tracePt t="526988" x="7126288" y="1925638"/>
          <p14:tracePt t="527004" x="7058025" y="1960563"/>
          <p14:tracePt t="527022" x="7011988" y="1978025"/>
          <p14:tracePt t="527038" x="6978650" y="2000250"/>
          <p14:tracePt t="527054" x="6943725" y="2006600"/>
          <p14:tracePt t="527071" x="6921500" y="2017713"/>
          <p14:tracePt t="527088" x="6897688" y="2022475"/>
          <p14:tracePt t="527104" x="6875463" y="2035175"/>
          <p14:tracePt t="527121" x="6864350" y="2039938"/>
          <p14:tracePt t="527138" x="6858000" y="2039938"/>
          <p14:tracePt t="527154" x="6851650" y="2046288"/>
          <p14:tracePt t="527171" x="6846888" y="2051050"/>
          <p14:tracePt t="527188" x="6840538" y="2057400"/>
          <p14:tracePt t="527204" x="6823075" y="2068513"/>
          <p14:tracePt t="527221" x="6811963" y="2074863"/>
          <p14:tracePt t="527238" x="6807200" y="2079625"/>
          <p14:tracePt t="527254" x="6800850" y="2085975"/>
          <p14:tracePt t="527271" x="6794500" y="2085975"/>
          <p14:tracePt t="527288" x="6789738" y="2092325"/>
          <p14:tracePt t="527305" x="6783388" y="2092325"/>
          <p14:tracePt t="527581" x="6783388" y="2097088"/>
          <p14:tracePt t="527589" x="6778625" y="2097088"/>
          <p14:tracePt t="527604" x="6772275" y="2097088"/>
          <p14:tracePt t="527621" x="6772275" y="2103438"/>
          <p14:tracePt t="527638" x="6765925" y="2103438"/>
          <p14:tracePt t="527693" x="6761163" y="2103438"/>
          <p14:tracePt t="527805" x="6754813" y="2103438"/>
          <p14:tracePt t="527981" x="6754813" y="2097088"/>
          <p14:tracePt t="527996" x="6754813" y="2092325"/>
          <p14:tracePt t="528005" x="6750050" y="2085975"/>
          <p14:tracePt t="528021" x="6750050" y="2079625"/>
          <p14:tracePt t="528221" x="6743700" y="2079625"/>
          <p14:tracePt t="528277" x="6737350" y="2079625"/>
          <p14:tracePt t="528397" x="6732588" y="2079625"/>
          <p14:tracePt t="528997" x="6726238" y="2079625"/>
          <p14:tracePt t="531885" x="6732588" y="2079625"/>
          <p14:tracePt t="531891" x="6750050" y="2068513"/>
          <p14:tracePt t="531904" x="6765925" y="2063750"/>
          <p14:tracePt t="531921" x="6783388" y="2046288"/>
          <p14:tracePt t="531937" x="6807200" y="2039938"/>
          <p14:tracePt t="531954" x="6818313" y="2035175"/>
          <p14:tracePt t="531971" x="6829425" y="2028825"/>
          <p14:tracePt t="531987" x="6846888" y="2022475"/>
          <p14:tracePt t="532005" x="6864350" y="2006600"/>
          <p14:tracePt t="532021" x="6886575" y="2000250"/>
          <p14:tracePt t="532038" x="6904038" y="1993900"/>
          <p14:tracePt t="532054" x="6921500" y="1982788"/>
          <p14:tracePt t="532071" x="6932613" y="1978025"/>
          <p14:tracePt t="532087" x="6943725" y="1971675"/>
          <p14:tracePt t="532104" x="6965950" y="1960563"/>
          <p14:tracePt t="532121" x="6989763" y="1949450"/>
          <p14:tracePt t="532137" x="7018338" y="1931988"/>
          <p14:tracePt t="532154" x="7051675" y="1914525"/>
          <p14:tracePt t="532171" x="7097713" y="1897063"/>
          <p14:tracePt t="532187" x="7143750" y="1874838"/>
          <p14:tracePt t="532204" x="7178675" y="1857375"/>
          <p14:tracePt t="532221" x="7240588" y="1822450"/>
          <p14:tracePt t="532237" x="7280275" y="1800225"/>
          <p14:tracePt t="532254" x="7308850" y="1778000"/>
          <p14:tracePt t="532270" x="7337425" y="1765300"/>
          <p14:tracePt t="532288" x="7361238" y="1749425"/>
          <p14:tracePt t="532304" x="7378700" y="1736725"/>
          <p14:tracePt t="532321" x="7389813" y="1731963"/>
          <p14:tracePt t="532337" x="7400925" y="1720850"/>
          <p14:tracePt t="532354" x="7407275" y="1714500"/>
          <p14:tracePt t="532370" x="7418388" y="1714500"/>
          <p14:tracePt t="532388" x="7418388" y="1708150"/>
          <p14:tracePt t="532517" x="7407275" y="1720850"/>
          <p14:tracePt t="532525" x="7394575" y="1725613"/>
          <p14:tracePt t="532526" x="7378700" y="1736725"/>
          <p14:tracePt t="532541" x="7332663" y="1771650"/>
          <p14:tracePt t="532554" x="7286625" y="1800225"/>
          <p14:tracePt t="532570" x="7229475" y="1835150"/>
          <p14:tracePt t="532588" x="7178675" y="1863725"/>
          <p14:tracePt t="532604" x="7121525" y="1892300"/>
          <p14:tracePt t="532604" x="7097713" y="1908175"/>
          <p14:tracePt t="532621" x="7046913" y="1931988"/>
          <p14:tracePt t="532637" x="7011988" y="1954213"/>
          <p14:tracePt t="532654" x="6978650" y="1971675"/>
          <p14:tracePt t="532670" x="6954838" y="1989138"/>
          <p14:tracePt t="532688" x="6932613" y="2000250"/>
          <p14:tracePt t="532704" x="6915150" y="2011363"/>
          <p14:tracePt t="532721" x="6892925" y="2028825"/>
          <p14:tracePt t="532737" x="6875463" y="2039938"/>
          <p14:tracePt t="532754" x="6858000" y="2046288"/>
          <p14:tracePt t="532770" x="6846888" y="2057400"/>
          <p14:tracePt t="532788" x="6829425" y="2068513"/>
          <p14:tracePt t="532804" x="6818313" y="2068513"/>
          <p14:tracePt t="532804" x="6811963" y="2074863"/>
          <p14:tracePt t="532821" x="6807200" y="2074863"/>
          <p14:tracePt t="532837" x="6794500" y="2085975"/>
          <p14:tracePt t="532854" x="6783388" y="2097088"/>
          <p14:tracePt t="532870" x="6772275" y="2108200"/>
          <p14:tracePt t="532888" x="6761163" y="2125663"/>
          <p14:tracePt t="532904" x="6750050" y="2143125"/>
          <p14:tracePt t="532921" x="6737350" y="2160588"/>
          <p14:tracePt t="532937" x="6726238" y="2178050"/>
          <p14:tracePt t="532954" x="6715125" y="2189163"/>
          <p14:tracePt t="532970" x="6708775" y="2200275"/>
          <p14:tracePt t="532988" x="6704013" y="2217738"/>
          <p14:tracePt t="533004" x="6697663" y="2235200"/>
          <p14:tracePt t="533004" x="6697663" y="2239963"/>
          <p14:tracePt t="533021" x="6697663" y="2257425"/>
          <p14:tracePt t="533037" x="6697663" y="2274888"/>
          <p14:tracePt t="533054" x="6697663" y="2303463"/>
          <p14:tracePt t="533070" x="6697663" y="2349500"/>
          <p14:tracePt t="533088" x="6708775" y="2393950"/>
          <p14:tracePt t="533104" x="6715125" y="2428875"/>
          <p14:tracePt t="533121" x="6715125" y="2446338"/>
          <p14:tracePt t="533137" x="6715125" y="2457450"/>
          <p14:tracePt t="533229" x="6721475" y="2451100"/>
          <p14:tracePt t="533237" x="6726238" y="2428875"/>
          <p14:tracePt t="533254" x="6726238" y="2393950"/>
          <p14:tracePt t="533270" x="6726238" y="2371725"/>
          <p14:tracePt t="533287" x="6726238" y="2343150"/>
          <p14:tracePt t="533304" x="6726238" y="2314575"/>
          <p14:tracePt t="533321" x="6726238" y="2292350"/>
          <p14:tracePt t="533337" x="6726238" y="2274888"/>
          <p14:tracePt t="533354" x="6726238" y="2263775"/>
          <p14:tracePt t="533370" x="6726238" y="2251075"/>
          <p14:tracePt t="533387" x="6726238" y="2239963"/>
          <p14:tracePt t="533404" x="6726238" y="2228850"/>
          <p14:tracePt t="533421" x="6721475" y="2217738"/>
          <p14:tracePt t="533438" x="6721475" y="2200275"/>
          <p14:tracePt t="533454" x="6721475" y="2189163"/>
          <p14:tracePt t="533470" x="6721475" y="2182813"/>
          <p14:tracePt t="533487" x="6721475" y="2165350"/>
          <p14:tracePt t="533504" x="6721475" y="2154238"/>
          <p14:tracePt t="533540" x="6721475" y="2149475"/>
          <p14:tracePt t="533542" x="6721475" y="2143125"/>
          <p14:tracePt t="533661" x="6721475" y="2136775"/>
          <p14:tracePt t="533673" x="6721475" y="2132013"/>
          <p14:tracePt t="533687" x="6721475" y="2125663"/>
          <p14:tracePt t="533704" x="6721475" y="2120900"/>
          <p14:tracePt t="533720" x="6721475" y="2114550"/>
          <p14:tracePt t="533737" x="6721475" y="2108200"/>
          <p14:tracePt t="533754" x="6721475" y="2103438"/>
          <p14:tracePt t="533861" x="6726238" y="2103438"/>
          <p14:tracePt t="533869" x="6726238" y="2097088"/>
          <p14:tracePt t="533893" x="6726238" y="2092325"/>
          <p14:tracePt t="534421" x="6726238" y="2085975"/>
          <p14:tracePt t="534437" x="6726238" y="2079625"/>
          <p14:tracePt t="534439" x="6726238" y="2074863"/>
          <p14:tracePt t="534454" x="6726238" y="2063750"/>
          <p14:tracePt t="534471" x="6726238" y="2057400"/>
          <p14:tracePt t="534487" x="6726238" y="2046288"/>
          <p14:tracePt t="534504" x="6726238" y="2039938"/>
          <p14:tracePt t="534520" x="6726238" y="2035175"/>
          <p14:tracePt t="535657" x="0" y="0"/>
        </p14:tracePtLst>
        <p14:tracePtLst>
          <p14:tracePt t="552378" x="7658100" y="4514850"/>
          <p14:tracePt t="552549" x="7658100" y="4521200"/>
          <p14:tracePt t="552557" x="7658100" y="4525963"/>
          <p14:tracePt t="552573" x="7658100" y="4532313"/>
          <p14:tracePt t="552581" x="7658100" y="4537075"/>
          <p14:tracePt t="552587" x="7658100" y="4554538"/>
          <p14:tracePt t="552603" x="7658100" y="4583113"/>
          <p14:tracePt t="552621" x="7664450" y="4594225"/>
          <p14:tracePt t="552637" x="7664450" y="4611688"/>
          <p14:tracePt t="552654" x="7664450" y="4618038"/>
          <p14:tracePt t="552670" x="7664450" y="4629150"/>
          <p14:tracePt t="552687" x="7669213" y="4640263"/>
          <p14:tracePt t="552703" x="7669213" y="4651375"/>
          <p14:tracePt t="552720" x="7675563" y="4657725"/>
          <p14:tracePt t="552737" x="7675563" y="4668838"/>
          <p14:tracePt t="552754" x="7680325" y="4675188"/>
          <p14:tracePt t="552770" x="7680325" y="4679950"/>
          <p14:tracePt t="552787" x="7680325" y="4692650"/>
          <p14:tracePt t="552803" x="7686675" y="4708525"/>
          <p14:tracePt t="552820" x="7697788" y="4725988"/>
          <p14:tracePt t="552837" x="7697788" y="4732338"/>
          <p14:tracePt t="552853" x="7697788" y="4737100"/>
          <p14:tracePt t="552925" x="7704138" y="4737100"/>
          <p14:tracePt t="552953" x="7708900" y="4737100"/>
          <p14:tracePt t="553093" x="7715250" y="4737100"/>
          <p14:tracePt t="553109" x="7732713" y="4737100"/>
          <p14:tracePt t="553111" x="7750175" y="4737100"/>
          <p14:tracePt t="553120" x="7783513" y="4737100"/>
          <p14:tracePt t="553137" x="7835900" y="4737100"/>
          <p14:tracePt t="553154" x="7886700" y="4737100"/>
          <p14:tracePt t="553170" x="7937500" y="4737100"/>
          <p14:tracePt t="553187" x="7983538" y="4737100"/>
          <p14:tracePt t="553203" x="8035925" y="4737100"/>
          <p14:tracePt t="553203" x="8051800" y="4737100"/>
          <p14:tracePt t="553221" x="8093075" y="4737100"/>
          <p14:tracePt t="553237" x="8126413" y="4737100"/>
          <p14:tracePt t="553254" x="8161338" y="4737100"/>
          <p14:tracePt t="553270" x="8189913" y="4737100"/>
          <p14:tracePt t="553287" x="8218488" y="4737100"/>
          <p14:tracePt t="553303" x="8229600" y="4737100"/>
          <p14:tracePt t="553321" x="8240713" y="4737100"/>
          <p14:tracePt t="553789" x="8229600" y="4737100"/>
          <p14:tracePt t="553797" x="8218488" y="4737100"/>
          <p14:tracePt t="553805" x="8194675" y="4737100"/>
          <p14:tracePt t="553805" x="8183563" y="4737100"/>
          <p14:tracePt t="553821" x="8143875" y="4732338"/>
          <p14:tracePt t="553837" x="8080375" y="4721225"/>
          <p14:tracePt t="553853" x="8012113" y="4708525"/>
          <p14:tracePt t="553870" x="7950200" y="4703763"/>
          <p14:tracePt t="553887" x="7897813" y="4697413"/>
          <p14:tracePt t="553903" x="7864475" y="4692650"/>
          <p14:tracePt t="553920" x="7835900" y="4686300"/>
          <p14:tracePt t="553937" x="7800975" y="4686300"/>
          <p14:tracePt t="553953" x="7772400" y="4686300"/>
          <p14:tracePt t="553970" x="7754938" y="4686300"/>
          <p14:tracePt t="553987" x="7737475" y="4686300"/>
          <p14:tracePt t="554003" x="7726363" y="4686300"/>
          <p14:tracePt t="554301" x="7732713" y="4686300"/>
          <p14:tracePt t="554303" x="7743825" y="4686300"/>
          <p14:tracePt t="554320" x="7778750" y="4686300"/>
          <p14:tracePt t="554337" x="7812088" y="4686300"/>
          <p14:tracePt t="554353" x="7858125" y="4686300"/>
          <p14:tracePt t="554370" x="7904163" y="4686300"/>
          <p14:tracePt t="554386" x="7943850" y="4686300"/>
          <p14:tracePt t="554404" x="7989888" y="4686300"/>
          <p14:tracePt t="554420" x="8047038" y="4679950"/>
          <p14:tracePt t="554437" x="8086725" y="4679950"/>
          <p14:tracePt t="554453" x="8121650" y="4679950"/>
          <p14:tracePt t="554470" x="8150225" y="4679950"/>
          <p14:tracePt t="554486" x="8172450" y="4675188"/>
          <p14:tracePt t="554504" x="8201025" y="4675188"/>
          <p14:tracePt t="554520" x="8229600" y="4675188"/>
          <p14:tracePt t="554537" x="8258175" y="4675188"/>
          <p14:tracePt t="554553" x="8286750" y="4668838"/>
          <p14:tracePt t="554570" x="8326438" y="4664075"/>
          <p14:tracePt t="554586" x="8355013" y="4664075"/>
          <p14:tracePt t="554604" x="8383588" y="4657725"/>
          <p14:tracePt t="554620" x="8412163" y="4657725"/>
          <p14:tracePt t="554637" x="8429625" y="4657725"/>
          <p14:tracePt t="554653" x="8440738" y="4657725"/>
          <p14:tracePt t="554671" x="8447088" y="4657725"/>
          <p14:tracePt t="554686" x="8451850" y="4657725"/>
          <p14:tracePt t="554781" x="8458200" y="4657725"/>
          <p14:tracePt t="554813" x="8458200" y="4651375"/>
          <p14:tracePt t="554837" x="8464550" y="4651375"/>
          <p14:tracePt t="555293" x="8464550" y="4646613"/>
          <p14:tracePt t="558172" x="8464550" y="4651375"/>
          <p14:tracePt t="558188" x="8464550" y="4657725"/>
          <p14:tracePt t="558205" x="8464550" y="4668838"/>
          <p14:tracePt t="558205" x="8464550" y="4675188"/>
          <p14:tracePt t="558220" x="8480425" y="4737100"/>
          <p14:tracePt t="558237" x="8493125" y="4789488"/>
          <p14:tracePt t="558253" x="8497888" y="4846638"/>
          <p14:tracePt t="558270" x="8504238" y="4914900"/>
          <p14:tracePt t="558287" x="8504238" y="4989513"/>
          <p14:tracePt t="558304" x="8504238" y="5064125"/>
          <p14:tracePt t="558320" x="8497888" y="5137150"/>
          <p14:tracePt t="558337" x="8493125" y="5194300"/>
          <p14:tracePt t="558353" x="8486775" y="5251450"/>
          <p14:tracePt t="558370" x="8480425" y="5303838"/>
          <p14:tracePt t="558386" x="8469313" y="5343525"/>
          <p14:tracePt t="558403" x="8464550" y="5389563"/>
          <p14:tracePt t="558420" x="8451850" y="5451475"/>
          <p14:tracePt t="558437" x="8447088" y="5492750"/>
          <p14:tracePt t="558453" x="8429625" y="5543550"/>
          <p14:tracePt t="558470" x="8418513" y="5600700"/>
          <p14:tracePt t="558486" x="8401050" y="5668963"/>
          <p14:tracePt t="558504" x="8372475" y="5737225"/>
          <p14:tracePt t="558519" x="8343900" y="5811838"/>
          <p14:tracePt t="558537" x="8304213" y="5880100"/>
          <p14:tracePt t="558553" x="8264525" y="5949950"/>
          <p14:tracePt t="558570" x="8212138" y="6018213"/>
          <p14:tracePt t="558586" x="8154988" y="6069013"/>
          <p14:tracePt t="558604" x="8115300" y="6103938"/>
          <p14:tracePt t="558619" x="8069263" y="6143625"/>
          <p14:tracePt t="558637" x="8047038" y="6161088"/>
          <p14:tracePt t="558653" x="8018463" y="6178550"/>
          <p14:tracePt t="558670" x="7989888" y="6189663"/>
          <p14:tracePt t="558686" x="7972425" y="6200775"/>
          <p14:tracePt t="558703" x="7966075" y="6207125"/>
          <p14:tracePt t="558719" x="7954963" y="6211888"/>
          <p14:tracePt t="558737" x="7932738" y="6218238"/>
          <p14:tracePt t="558753" x="7886700" y="6223000"/>
          <p14:tracePt t="558770" x="7847013" y="6240463"/>
          <p14:tracePt t="558786" x="7812088" y="6246813"/>
          <p14:tracePt t="558803" x="7794625" y="6257925"/>
          <p14:tracePt t="558819" x="7783513" y="6257925"/>
          <p14:tracePt t="558837" x="7778750" y="6264275"/>
          <p14:tracePt t="558932" x="7772400" y="6257925"/>
          <p14:tracePt t="558940" x="7766050" y="6257925"/>
          <p14:tracePt t="558940" x="7761288" y="6251575"/>
          <p14:tracePt t="558956" x="7750175" y="6246813"/>
          <p14:tracePt t="558970" x="7732713" y="6240463"/>
          <p14:tracePt t="558986" x="7721600" y="6235700"/>
          <p14:tracePt t="559004" x="7708900" y="6229350"/>
          <p14:tracePt t="559019" x="7704138" y="6229350"/>
          <p14:tracePt t="559019" x="7697788" y="6229350"/>
          <p14:tracePt t="559036" x="7693025" y="6229350"/>
          <p14:tracePt t="559053" x="7680325" y="6229350"/>
          <p14:tracePt t="559070" x="7675563" y="6229350"/>
          <p14:tracePt t="559086" x="7669213" y="6229350"/>
          <p14:tracePt t="559212" x="7664450" y="6223000"/>
          <p14:tracePt t="559212" x="7651750" y="6223000"/>
          <p14:tracePt t="559221" x="7640638" y="6218238"/>
          <p14:tracePt t="559236" x="7594600" y="6194425"/>
          <p14:tracePt t="559254" x="7578725" y="6172200"/>
          <p14:tracePt t="559269" x="7561263" y="6149975"/>
          <p14:tracePt t="559287" x="7543800" y="6121400"/>
          <p14:tracePt t="559303" x="7532688" y="6097588"/>
          <p14:tracePt t="559320" x="7515225" y="6075363"/>
          <p14:tracePt t="559336" x="7504113" y="6057900"/>
          <p14:tracePt t="559353" x="7497763" y="6046788"/>
          <p14:tracePt t="559369" x="7497763" y="6040438"/>
          <p14:tracePt t="559412" x="7497763" y="6035675"/>
          <p14:tracePt t="559580" x="7504113" y="6035675"/>
          <p14:tracePt t="559604" x="7508875" y="6040438"/>
          <p14:tracePt t="559612" x="7515225" y="6040438"/>
          <p14:tracePt t="559620" x="7515225" y="6046788"/>
          <p14:tracePt t="559636" x="7521575" y="6057900"/>
          <p14:tracePt t="559653" x="7526338" y="6064250"/>
          <p14:tracePt t="559669" x="7532688" y="6069013"/>
          <p14:tracePt t="559687" x="7537450" y="6080125"/>
          <p14:tracePt t="559703" x="7537450" y="6086475"/>
          <p14:tracePt t="559720" x="7543800" y="6092825"/>
          <p14:tracePt t="559988" x="7550150" y="6092825"/>
          <p14:tracePt t="560020" x="7554913" y="6092825"/>
          <p14:tracePt t="560044" x="7554913" y="6097588"/>
          <p14:tracePt t="560045" x="7561263" y="6097588"/>
          <p14:tracePt t="560565" x="7561263" y="6092825"/>
          <p14:tracePt t="560573" x="7566025" y="6092825"/>
          <p14:tracePt t="560757" x="7566025" y="6086475"/>
          <p14:tracePt t="561141" x="7566025" y="6080125"/>
          <p14:tracePt t="561149" x="7566025" y="6075363"/>
          <p14:tracePt t="561170" x="7566025" y="6069013"/>
          <p14:tracePt t="561189" x="7566025" y="6064250"/>
          <p14:tracePt t="561190" x="7572375" y="6064250"/>
          <p14:tracePt t="561221" x="7578725" y="6064250"/>
          <p14:tracePt t="561253" x="7578725" y="6057900"/>
          <p14:tracePt t="561261" x="7583488" y="6057900"/>
          <p14:tracePt t="561271" x="7594600" y="6057900"/>
          <p14:tracePt t="561287" x="7607300" y="6069013"/>
          <p14:tracePt t="561304" x="7618413" y="6080125"/>
          <p14:tracePt t="561321" x="7629525" y="6092825"/>
          <p14:tracePt t="561338" x="7635875" y="6097588"/>
          <p14:tracePt t="561354" x="7640638" y="6097588"/>
          <p14:tracePt t="561371" x="7646988" y="6103938"/>
          <p14:tracePt t="561677" x="7651750" y="6097588"/>
          <p14:tracePt t="561685" x="7651750" y="6092825"/>
          <p14:tracePt t="561704" x="7651750" y="6086475"/>
          <p14:tracePt t="561705" x="7658100" y="6080125"/>
          <p14:tracePt t="561720" x="7664450" y="6080125"/>
          <p14:tracePt t="561737" x="7664450" y="6075363"/>
          <p14:tracePt t="562149" x="7658100" y="6075363"/>
          <p14:tracePt t="562221" x="7651750" y="6075363"/>
          <p14:tracePt t="562237" x="7646988" y="6075363"/>
          <p14:tracePt t="562261" x="7640638" y="6075363"/>
          <p14:tracePt t="562262" x="7640638" y="6069013"/>
          <p14:tracePt t="562277" x="7635875" y="6069013"/>
          <p14:tracePt t="562290" x="7629525" y="6069013"/>
          <p14:tracePt t="562304" x="7623175" y="6069013"/>
          <p14:tracePt t="562320" x="7618413" y="6069013"/>
          <p14:tracePt t="562357" x="7612063" y="6069013"/>
          <p14:tracePt t="562383" x="7607300" y="6069013"/>
          <p14:tracePt t="562405" x="7607300" y="6064250"/>
          <p14:tracePt t="562406" x="7600950" y="6064250"/>
          <p14:tracePt t="562420" x="7589838" y="6064250"/>
          <p14:tracePt t="562438" x="7583488" y="6057900"/>
          <p14:tracePt t="562454" x="7578725" y="6057900"/>
          <p14:tracePt t="562470" x="7572375" y="6057900"/>
          <p14:tracePt t="562487" x="7566025" y="6057900"/>
          <p14:tracePt t="562533" x="7561263" y="6057900"/>
          <p14:tracePt t="562541" x="7554913" y="6051550"/>
          <p14:tracePt t="562554" x="7554913" y="6046788"/>
          <p14:tracePt t="562570" x="7550150" y="6046788"/>
          <p14:tracePt t="562588" x="7543800" y="6046788"/>
          <p14:tracePt t="562604" x="7537450" y="6046788"/>
          <p14:tracePt t="562621" x="7537450" y="6040438"/>
          <p14:tracePt t="562637" x="7532688" y="6040438"/>
          <p14:tracePt t="562677" x="7532688" y="6035675"/>
          <p14:tracePt t="562685" x="7526338" y="6035675"/>
          <p14:tracePt t="562709" x="7526338" y="6029325"/>
          <p14:tracePt t="562717" x="7521575" y="6029325"/>
          <p14:tracePt t="562721" x="7515225" y="6029325"/>
          <p14:tracePt t="562737" x="7508875" y="6022975"/>
          <p14:tracePt t="562754" x="7504113" y="6018213"/>
          <p14:tracePt t="562770" x="7497763" y="6018213"/>
          <p14:tracePt t="562787" x="7493000" y="6011863"/>
          <p14:tracePt t="562804" x="7480300" y="6007100"/>
          <p14:tracePt t="562821" x="7475538" y="6000750"/>
          <p14:tracePt t="563365" x="7480300" y="6000750"/>
          <p14:tracePt t="563373" x="7486650" y="6000750"/>
          <p14:tracePt t="563389" x="7493000" y="6000750"/>
          <p14:tracePt t="563405" x="7497763" y="6007100"/>
          <p14:tracePt t="563406" x="7504113" y="6011863"/>
          <p14:tracePt t="563420" x="7508875" y="6011863"/>
          <p14:tracePt t="563437" x="7515225" y="6011863"/>
          <p14:tracePt t="563485" x="7521575" y="6011863"/>
          <p14:tracePt t="563557" x="7526338" y="6011863"/>
          <p14:tracePt t="563570" x="7526338" y="6007100"/>
          <p14:tracePt t="563577" x="7526338" y="6000750"/>
          <p14:tracePt t="563587" x="7526338" y="5994400"/>
          <p14:tracePt t="563603" x="7532688" y="5989638"/>
          <p14:tracePt t="563621" x="7532688" y="5983288"/>
          <p14:tracePt t="563637" x="7532688" y="5978525"/>
          <p14:tracePt t="563773" x="7532688" y="5972175"/>
          <p14:tracePt t="564469" x="7526338" y="5972175"/>
          <p14:tracePt t="564489" x="7521575" y="5983288"/>
          <p14:tracePt t="564509" x="7508875" y="5994400"/>
          <p14:tracePt t="564517" x="7504113" y="6007100"/>
          <p14:tracePt t="564525" x="7480300" y="6040438"/>
          <p14:tracePt t="564537" x="7469188" y="6064250"/>
          <p14:tracePt t="564553" x="7451725" y="6080125"/>
          <p14:tracePt t="564571" x="7446963" y="6092825"/>
          <p14:tracePt t="564587" x="7440613" y="6097588"/>
          <p14:tracePt t="564604" x="7435850" y="6097588"/>
          <p14:tracePt t="564645" x="7429500" y="6097588"/>
          <p14:tracePt t="564677" x="7423150" y="6097588"/>
          <p14:tracePt t="564685" x="7418388" y="6097588"/>
          <p14:tracePt t="564693" x="7412038" y="6097588"/>
          <p14:tracePt t="564704" x="7400925" y="6097588"/>
          <p14:tracePt t="564720" x="7394575" y="6097588"/>
          <p14:tracePt t="564737" x="7383463" y="6097588"/>
          <p14:tracePt t="564753" x="7361238" y="6086475"/>
          <p14:tracePt t="564771" x="7354888" y="6086475"/>
          <p14:tracePt t="564787" x="7350125" y="6080125"/>
          <p14:tracePt t="564804" x="7343775" y="6080125"/>
          <p14:tracePt t="564845" x="7343775" y="6075363"/>
          <p14:tracePt t="565421" x="7343775" y="6080125"/>
          <p14:tracePt t="565437" x="7343775" y="6086475"/>
          <p14:tracePt t="565438" x="7343775" y="6097588"/>
          <p14:tracePt t="565453" x="7343775" y="6103938"/>
          <p14:tracePt t="565470" x="7343775" y="6115050"/>
          <p14:tracePt t="565487" x="7343775" y="6121400"/>
          <p14:tracePt t="565503" x="7343775" y="6137275"/>
          <p14:tracePt t="565520" x="7343775" y="6149975"/>
          <p14:tracePt t="565537" x="7337425" y="6161088"/>
          <p14:tracePt t="565553" x="7332663" y="6165850"/>
          <p14:tracePt t="565570" x="7332663" y="6178550"/>
          <p14:tracePt t="565587" x="7326313" y="6183313"/>
          <p14:tracePt t="565604" x="7321550" y="6194425"/>
          <p14:tracePt t="565620" x="7315200" y="6200775"/>
          <p14:tracePt t="565638" x="7308850" y="6211888"/>
          <p14:tracePt t="565653" x="7304088" y="6211888"/>
          <p14:tracePt t="565670" x="7304088" y="6218238"/>
          <p14:tracePt t="565717" x="7297738" y="6218238"/>
          <p14:tracePt t="565757" x="7292975" y="6218238"/>
          <p14:tracePt t="565813" x="7286625" y="6218238"/>
          <p14:tracePt t="565813" x="7286625" y="6223000"/>
          <p14:tracePt t="565861" x="7280275" y="6223000"/>
          <p14:tracePt t="565877" x="7275513" y="6223000"/>
          <p14:tracePt t="565903" x="7269163" y="6229350"/>
          <p14:tracePt t="565904" x="7264400" y="6229350"/>
          <p14:tracePt t="565921" x="7251700" y="6229350"/>
          <p14:tracePt t="565937" x="7246938" y="6229350"/>
          <p14:tracePt t="565954" x="7235825" y="6235700"/>
          <p14:tracePt t="565989" x="7229475" y="6235700"/>
          <p14:tracePt t="566077" x="7223125" y="6235700"/>
          <p14:tracePt t="566085" x="7218363" y="6235700"/>
          <p14:tracePt t="566103" x="7218363" y="6240463"/>
          <p14:tracePt t="566149" x="7212013" y="6240463"/>
          <p14:tracePt t="566181" x="7212013" y="6246813"/>
          <p14:tracePt t="566237" x="7207250" y="6246813"/>
          <p14:tracePt t="566301" x="7207250" y="6251575"/>
          <p14:tracePt t="566309" x="7200900" y="6251575"/>
          <p14:tracePt t="566341" x="7194550" y="6251575"/>
          <p14:tracePt t="566405" x="7189788" y="6251575"/>
          <p14:tracePt t="566437" x="7189788" y="6257925"/>
          <p14:tracePt t="566445" x="7183438" y="6257925"/>
          <p14:tracePt t="566453" x="7178675" y="6257925"/>
          <p14:tracePt t="568117" x="7178675" y="6264275"/>
          <p14:tracePt t="568124" x="7178675" y="6269038"/>
          <p14:tracePt t="569133" x="7172325" y="6269038"/>
          <p14:tracePt t="569153" x="7165975" y="6269038"/>
          <p14:tracePt t="569170" x="7165975" y="6275388"/>
          <p14:tracePt t="569205" x="7161213" y="6275388"/>
          <p14:tracePt t="569221" x="7154863" y="6275388"/>
          <p14:tracePt t="569237" x="7154863" y="6280150"/>
          <p14:tracePt t="569238" x="7150100" y="6280150"/>
          <p14:tracePt t="569254" x="7150100" y="6286500"/>
          <p14:tracePt t="569270" x="7143750" y="6286500"/>
          <p14:tracePt t="569287" x="7137400" y="6286500"/>
          <p14:tracePt t="569303" x="7137400" y="6292850"/>
          <p14:tracePt t="569321" x="7132638" y="6292850"/>
          <p14:tracePt t="569357" x="7126288" y="6292850"/>
          <p14:tracePt t="569357" x="7126288" y="6297613"/>
          <p14:tracePt t="569370" x="7121525" y="6303963"/>
          <p14:tracePt t="569387" x="7115175" y="6308725"/>
          <p14:tracePt t="569403" x="7108825" y="6308725"/>
          <p14:tracePt t="569420" x="7097713" y="6315075"/>
          <p14:tracePt t="569420" x="7097713" y="6321425"/>
          <p14:tracePt t="569437" x="7092950" y="6321425"/>
          <p14:tracePt t="569477" x="7092950" y="6326188"/>
          <p14:tracePt t="569486" x="7086600" y="6326188"/>
          <p14:tracePt t="569565" x="7086600" y="6332538"/>
          <p14:tracePt t="569941" x="7086600" y="6337300"/>
          <p14:tracePt t="569957" x="7080250" y="6337300"/>
          <p14:tracePt t="570069" x="7075488" y="6337300"/>
          <p14:tracePt t="570141" x="7075488" y="6343650"/>
          <p14:tracePt t="570157" x="7075488" y="6350000"/>
          <p14:tracePt t="570245" x="7075488" y="6354763"/>
          <p14:tracePt t="570285" x="7075488" y="6361113"/>
          <p14:tracePt t="570325" x="7075488" y="6365875"/>
          <p14:tracePt t="570334" x="7075488" y="6372225"/>
          <p14:tracePt t="570925" x="7080250" y="6372225"/>
          <p14:tracePt t="570941" x="7086600" y="6372225"/>
          <p14:tracePt t="570953" x="7086600" y="6365875"/>
          <p14:tracePt t="570957" x="7104063" y="6361113"/>
          <p14:tracePt t="570971" x="7115175" y="6354763"/>
          <p14:tracePt t="570986" x="7132638" y="6343650"/>
          <p14:tracePt t="571003" x="7150100" y="6332538"/>
          <p14:tracePt t="571020" x="7165975" y="6321425"/>
          <p14:tracePt t="571037" x="7178675" y="6308725"/>
          <p14:tracePt t="571053" x="7194550" y="6303963"/>
          <p14:tracePt t="571070" x="7212013" y="6292850"/>
          <p14:tracePt t="571086" x="7264400" y="6264275"/>
          <p14:tracePt t="571104" x="7337425" y="6235700"/>
          <p14:tracePt t="571120" x="7418388" y="6207125"/>
          <p14:tracePt t="571137" x="7508875" y="6178550"/>
          <p14:tracePt t="571153" x="7600950" y="6143625"/>
          <p14:tracePt t="571170" x="7693025" y="6121400"/>
          <p14:tracePt t="571186" x="7766050" y="6103938"/>
          <p14:tracePt t="571203" x="7807325" y="6092825"/>
          <p14:tracePt t="571220" x="7829550" y="6086475"/>
          <p14:tracePt t="571237" x="7835900" y="6080125"/>
          <p14:tracePt t="571677" x="7829550" y="6080125"/>
          <p14:tracePt t="571703" x="7823200" y="6080125"/>
          <p14:tracePt t="571725" x="7818438" y="6080125"/>
          <p14:tracePt t="571736" x="7812088" y="6080125"/>
          <p14:tracePt t="571737" x="7807325" y="6080125"/>
          <p14:tracePt t="571753" x="7794625" y="6080125"/>
          <p14:tracePt t="571770" x="7789863" y="6080125"/>
          <p14:tracePt t="571909" x="7783513" y="6080125"/>
          <p14:tracePt t="571917" x="7778750" y="6080125"/>
          <p14:tracePt t="571936" x="7772400" y="6080125"/>
          <p14:tracePt t="571937" x="7766050" y="6080125"/>
          <p14:tracePt t="571953" x="7754938" y="6080125"/>
          <p14:tracePt t="571971" x="7750175" y="6080125"/>
          <p14:tracePt t="571987" x="7743825" y="6080125"/>
          <p14:tracePt t="572003" x="7737475" y="6075363"/>
          <p14:tracePt t="572019" x="7732713" y="6064250"/>
          <p14:tracePt t="572019" x="7721600" y="6057900"/>
          <p14:tracePt t="572037" x="7697788" y="6040438"/>
          <p14:tracePt t="572053" x="7675563" y="6022975"/>
          <p14:tracePt t="572070" x="7651750" y="6007100"/>
          <p14:tracePt t="572086" x="7623175" y="5989638"/>
          <p14:tracePt t="572103" x="7607300" y="5965825"/>
          <p14:tracePt t="572120" x="7589838" y="5954713"/>
          <p14:tracePt t="572136" x="7572375" y="5937250"/>
          <p14:tracePt t="572153" x="7561263" y="5926138"/>
          <p14:tracePt t="572170" x="7550150" y="5915025"/>
          <p14:tracePt t="572186" x="7537450" y="5897563"/>
          <p14:tracePt t="572203" x="7526338" y="5886450"/>
          <p14:tracePt t="572219" x="7515225" y="5875338"/>
          <p14:tracePt t="572219" x="7508875" y="5868988"/>
          <p14:tracePt t="572237" x="7486650" y="5851525"/>
          <p14:tracePt t="572253" x="7464425" y="5835650"/>
          <p14:tracePt t="572270" x="7446963" y="5818188"/>
          <p14:tracePt t="572286" x="7423150" y="5800725"/>
          <p14:tracePt t="572303" x="7394575" y="5783263"/>
          <p14:tracePt t="572319" x="7378700" y="5765800"/>
          <p14:tracePt t="572336" x="7361238" y="5754688"/>
          <p14:tracePt t="572353" x="7343775" y="5737225"/>
          <p14:tracePt t="572370" x="7326313" y="5726113"/>
          <p14:tracePt t="572386" x="7315200" y="5721350"/>
          <p14:tracePt t="572403" x="7304088" y="5715000"/>
          <p14:tracePt t="572420" x="7292975" y="5703888"/>
          <p14:tracePt t="572437" x="7275513" y="5692775"/>
          <p14:tracePt t="572454" x="7258050" y="5680075"/>
          <p14:tracePt t="572469" x="7235825" y="5668963"/>
          <p14:tracePt t="572487" x="7212013" y="5651500"/>
          <p14:tracePt t="572503" x="7183438" y="5635625"/>
          <p14:tracePt t="572520" x="7161213" y="5618163"/>
          <p14:tracePt t="572536" x="7137400" y="5600700"/>
          <p14:tracePt t="572553" x="7108825" y="5589588"/>
          <p14:tracePt t="572569" x="7097713" y="5578475"/>
          <p14:tracePt t="572586" x="7080250" y="5565775"/>
          <p14:tracePt t="572603" x="7064375" y="5554663"/>
          <p14:tracePt t="572620" x="7046913" y="5549900"/>
          <p14:tracePt t="572636" x="7029450" y="5537200"/>
          <p14:tracePt t="572653" x="7018338" y="5532438"/>
          <p14:tracePt t="572669" x="7000875" y="5526088"/>
          <p14:tracePt t="572686" x="6983413" y="5514975"/>
          <p14:tracePt t="572703" x="6961188" y="5508625"/>
          <p14:tracePt t="572720" x="6926263" y="5497513"/>
          <p14:tracePt t="572736" x="6908800" y="5492750"/>
          <p14:tracePt t="572753" x="6886575" y="5480050"/>
          <p14:tracePt t="572769" x="6869113" y="5480050"/>
          <p14:tracePt t="572786" x="6864350" y="5475288"/>
          <p14:tracePt t="573309" x="6858000" y="5475288"/>
          <p14:tracePt t="573333" x="6851650" y="5475288"/>
          <p14:tracePt t="573340" x="6846888" y="5475288"/>
          <p14:tracePt t="573353" x="6840538" y="5475288"/>
          <p14:tracePt t="573668" x="6835775" y="5475288"/>
          <p14:tracePt t="573673" x="6823075" y="5486400"/>
          <p14:tracePt t="573687" x="6807200" y="5497513"/>
          <p14:tracePt t="573703" x="6789738" y="5514975"/>
          <p14:tracePt t="573720" x="6761163" y="5526088"/>
          <p14:tracePt t="573736" x="6737350" y="5543550"/>
          <p14:tracePt t="573753" x="6726238" y="5549900"/>
          <p14:tracePt t="573769" x="6715125" y="5561013"/>
          <p14:tracePt t="573787" x="6708775" y="5565775"/>
          <p14:tracePt t="573821" x="6704013" y="5565775"/>
          <p14:tracePt t="573821" x="6704013" y="5572125"/>
          <p14:tracePt t="573836" x="6704013" y="5578475"/>
          <p14:tracePt t="573853" x="6704013" y="5583238"/>
          <p14:tracePt t="573870" x="6704013" y="5589588"/>
          <p14:tracePt t="573886" x="6704013" y="5594350"/>
          <p14:tracePt t="573903" x="6704013" y="5607050"/>
          <p14:tracePt t="573919" x="6704013" y="5611813"/>
          <p14:tracePt t="573936" x="6704013" y="5618163"/>
          <p14:tracePt t="573953" x="6704013" y="5622925"/>
          <p14:tracePt t="573969" x="6704013" y="5629275"/>
          <p14:tracePt t="573987" x="6708775" y="5635625"/>
          <p14:tracePt t="574003" x="6721475" y="5635625"/>
          <p14:tracePt t="574019" x="6726238" y="5646738"/>
          <p14:tracePt t="574036" x="6732588" y="5646738"/>
          <p14:tracePt t="574108" x="6737350" y="5646738"/>
          <p14:tracePt t="574116" x="6737350" y="5651500"/>
          <p14:tracePt t="574124" x="6743700" y="5651500"/>
          <p14:tracePt t="574137" x="6750050" y="5657850"/>
          <p14:tracePt t="574153" x="6761163" y="5664200"/>
          <p14:tracePt t="574170" x="6778625" y="5664200"/>
          <p14:tracePt t="574186" x="6789738" y="5668963"/>
          <p14:tracePt t="574204" x="6800850" y="5675313"/>
          <p14:tracePt t="574219" x="6807200" y="5680075"/>
          <p14:tracePt t="574237" x="6811963" y="5686425"/>
          <p14:tracePt t="574253" x="6818313" y="5692775"/>
          <p14:tracePt t="574270" x="6818313" y="5697538"/>
          <p14:tracePt t="574286" x="6818313" y="5708650"/>
          <p14:tracePt t="574303" x="6818313" y="5721350"/>
          <p14:tracePt t="574319" x="6818313" y="5737225"/>
          <p14:tracePt t="574337" x="6818313" y="5765800"/>
          <p14:tracePt t="574353" x="6818313" y="5783263"/>
          <p14:tracePt t="574370" x="6818313" y="5807075"/>
          <p14:tracePt t="574386" x="6818313" y="5818188"/>
          <p14:tracePt t="574403" x="6818313" y="5829300"/>
          <p14:tracePt t="574419" x="6818313" y="5840413"/>
          <p14:tracePt t="574419" x="6818313" y="5846763"/>
          <p14:tracePt t="574436" x="6818313" y="5857875"/>
          <p14:tracePt t="574453" x="6818313" y="5868988"/>
          <p14:tracePt t="574470" x="6818313" y="5886450"/>
          <p14:tracePt t="574486" x="6818313" y="5892800"/>
          <p14:tracePt t="574503" x="6818313" y="5903913"/>
          <p14:tracePt t="574520" x="6818313" y="5908675"/>
          <p14:tracePt t="574537" x="6818313" y="5932488"/>
          <p14:tracePt t="574553" x="6818313" y="5949950"/>
          <p14:tracePt t="574570" x="6818313" y="5978525"/>
          <p14:tracePt t="574586" x="6818313" y="6007100"/>
          <p14:tracePt t="574603" x="6818313" y="6040438"/>
          <p14:tracePt t="574619" x="6818313" y="6069013"/>
          <p14:tracePt t="574619" x="6811963" y="6092825"/>
          <p14:tracePt t="574637" x="6807200" y="6121400"/>
          <p14:tracePt t="574653" x="6800850" y="6149975"/>
          <p14:tracePt t="574670" x="6800850" y="6183313"/>
          <p14:tracePt t="574686" x="6800850" y="6211888"/>
          <p14:tracePt t="574703" x="6800850" y="6235700"/>
          <p14:tracePt t="574719" x="6800850" y="6269038"/>
          <p14:tracePt t="574737" x="6800850" y="6292850"/>
          <p14:tracePt t="574753" x="6794500" y="6321425"/>
          <p14:tracePt t="574770" x="6789738" y="6354763"/>
          <p14:tracePt t="574786" x="6783388" y="6378575"/>
          <p14:tracePt t="574803" x="6783388" y="6400800"/>
          <p14:tracePt t="574819" x="6783388" y="6418263"/>
          <p14:tracePt t="574819" x="6783388" y="6429375"/>
          <p14:tracePt t="574837" x="6778625" y="6440488"/>
          <p14:tracePt t="574853" x="6778625" y="6451600"/>
          <p14:tracePt t="574870" x="6778625" y="6457950"/>
          <p14:tracePt t="574886" x="6772275" y="6457950"/>
          <p14:tracePt t="575156" x="6772275" y="6451600"/>
          <p14:tracePt t="575173" x="6772275" y="6446838"/>
          <p14:tracePt t="575173" x="6778625" y="6440488"/>
          <p14:tracePt t="575186" x="6778625" y="6423025"/>
          <p14:tracePt t="575203" x="6783388" y="6407150"/>
          <p14:tracePt t="575219" x="6789738" y="6383338"/>
          <p14:tracePt t="575219" x="6789738" y="6372225"/>
          <p14:tracePt t="575237" x="6794500" y="6354763"/>
          <p14:tracePt t="575253" x="6800850" y="6337300"/>
          <p14:tracePt t="575269" x="6800850" y="6308725"/>
          <p14:tracePt t="575286" x="6807200" y="6275388"/>
          <p14:tracePt t="575303" x="6807200" y="6240463"/>
          <p14:tracePt t="575319" x="6807200" y="6207125"/>
          <p14:tracePt t="575336" x="6811963" y="6161088"/>
          <p14:tracePt t="575353" x="6811963" y="6126163"/>
          <p14:tracePt t="575370" x="6818313" y="6097588"/>
          <p14:tracePt t="575386" x="6823075" y="6069013"/>
          <p14:tracePt t="575403" x="6823075" y="6035675"/>
          <p14:tracePt t="575419" x="6829425" y="6000750"/>
          <p14:tracePt t="575437" x="6829425" y="5972175"/>
          <p14:tracePt t="575453" x="6835775" y="5943600"/>
          <p14:tracePt t="575469" x="6835775" y="5921375"/>
          <p14:tracePt t="575486" x="6840538" y="5886450"/>
          <p14:tracePt t="575503" x="6846888" y="5864225"/>
          <p14:tracePt t="575519" x="6846888" y="5840413"/>
          <p14:tracePt t="575536" x="6846888" y="5835650"/>
          <p14:tracePt t="575553" x="6851650" y="5822950"/>
          <p14:tracePt t="575569" x="6851650" y="5811838"/>
          <p14:tracePt t="575604" x="6851650" y="5807075"/>
          <p14:tracePt t="575758"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2015"/>
    </mc:Choice>
    <mc:Fallback xmlns="">
      <p:transition spd="slow" advTm="23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843" x="6607175" y="2811463"/>
          <p14:tracePt t="15038" x="6611938" y="2811463"/>
          <p14:tracePt t="15054" x="6618288" y="2811463"/>
          <p14:tracePt t="15062" x="6623050" y="2811463"/>
          <p14:tracePt t="15068" x="6646863" y="2800350"/>
          <p14:tracePt t="15084" x="6675438" y="2789238"/>
          <p14:tracePt t="15101" x="6697663" y="2782888"/>
          <p14:tracePt t="15118" x="6743700" y="2771775"/>
          <p14:tracePt t="15135" x="6772275" y="2760663"/>
          <p14:tracePt t="15151" x="6800850" y="2749550"/>
          <p14:tracePt t="15168" x="6835775" y="2736850"/>
          <p14:tracePt t="15184" x="6875463" y="2725738"/>
          <p14:tracePt t="15201" x="6908800" y="2714625"/>
          <p14:tracePt t="15218" x="6950075" y="2692400"/>
          <p14:tracePt t="15235" x="6983413" y="2686050"/>
          <p14:tracePt t="15251" x="7007225" y="2668588"/>
          <p14:tracePt t="15268" x="7029450" y="2657475"/>
          <p14:tracePt t="15284" x="7046913" y="2651125"/>
          <p14:tracePt t="15302" x="7058025" y="2640013"/>
          <p14:tracePt t="15318" x="7075488" y="2635250"/>
          <p14:tracePt t="15335" x="7086600" y="2622550"/>
          <p14:tracePt t="15351" x="7104063" y="2606675"/>
          <p14:tracePt t="15368" x="7121525" y="2593975"/>
          <p14:tracePt t="15384" x="7143750" y="2578100"/>
          <p14:tracePt t="15402" x="7161213" y="2565400"/>
          <p14:tracePt t="15418" x="7178675" y="2554288"/>
          <p14:tracePt t="15435" x="7189788" y="2536825"/>
          <p14:tracePt t="15451" x="7200900" y="2520950"/>
          <p14:tracePt t="15468" x="7207250" y="2503488"/>
          <p14:tracePt t="15485" x="7207250" y="2492375"/>
          <p14:tracePt t="15501" x="7212013" y="2468563"/>
          <p14:tracePt t="15518" x="7212013" y="2446338"/>
          <p14:tracePt t="15535" x="7212013" y="2435225"/>
          <p14:tracePt t="15551" x="7212013" y="2417763"/>
          <p14:tracePt t="15568" x="7207250" y="2406650"/>
          <p14:tracePt t="15584" x="7194550" y="2393950"/>
          <p14:tracePt t="15601" x="7189788" y="2382838"/>
          <p14:tracePt t="15618" x="7183438" y="2371725"/>
          <p14:tracePt t="15635" x="7172325" y="2360613"/>
          <p14:tracePt t="15651" x="7150100" y="2343150"/>
          <p14:tracePt t="15668" x="7126288" y="2325688"/>
          <p14:tracePt t="15684" x="7104063" y="2303463"/>
          <p14:tracePt t="15701" x="7080250" y="2292350"/>
          <p14:tracePt t="15718" x="7064375" y="2279650"/>
          <p14:tracePt t="15735" x="7051675" y="2274888"/>
          <p14:tracePt t="15751" x="7035800" y="2268538"/>
          <p14:tracePt t="15768" x="7018338" y="2263775"/>
          <p14:tracePt t="15784" x="7007225" y="2257425"/>
          <p14:tracePt t="15801" x="6989763" y="2251075"/>
          <p14:tracePt t="15818" x="6978650" y="2251075"/>
          <p14:tracePt t="15835" x="6961188" y="2251075"/>
          <p14:tracePt t="15851" x="6954838" y="2251075"/>
          <p14:tracePt t="15868" x="6932613" y="2251075"/>
          <p14:tracePt t="15884" x="6915150" y="2251075"/>
          <p14:tracePt t="15901" x="6886575" y="2251075"/>
          <p14:tracePt t="15918" x="6846888" y="2251075"/>
          <p14:tracePt t="15935" x="6818313" y="2257425"/>
          <p14:tracePt t="15951" x="6794500" y="2263775"/>
          <p14:tracePt t="15968" x="6761163" y="2268538"/>
          <p14:tracePt t="15984" x="6721475" y="2268538"/>
          <p14:tracePt t="16002" x="6680200" y="2274888"/>
          <p14:tracePt t="16018" x="6651625" y="2279650"/>
          <p14:tracePt t="16035" x="6618288" y="2292350"/>
          <p14:tracePt t="16051" x="6594475" y="2292350"/>
          <p14:tracePt t="16068" x="6565900" y="2303463"/>
          <p14:tracePt t="16084" x="6554788" y="2308225"/>
          <p14:tracePt t="16101" x="6537325" y="2314575"/>
          <p14:tracePt t="16117" x="6532563" y="2320925"/>
          <p14:tracePt t="16135" x="6526213" y="2325688"/>
          <p14:tracePt t="16151" x="6526213" y="2332038"/>
          <p14:tracePt t="16168" x="6521450" y="2336800"/>
          <p14:tracePt t="16550" x="6521450" y="2343150"/>
          <p14:tracePt t="16553" x="6521450" y="2349500"/>
          <p14:tracePt t="16568" x="6521450" y="2360613"/>
          <p14:tracePt t="16584" x="6521450" y="2371725"/>
          <p14:tracePt t="16601" x="6521450" y="2382838"/>
          <p14:tracePt t="16618" x="6521450" y="2400300"/>
          <p14:tracePt t="16634" x="6521450" y="2411413"/>
          <p14:tracePt t="16651" x="6521450" y="2422525"/>
          <p14:tracePt t="16668" x="6521450" y="2428875"/>
          <p14:tracePt t="16684" x="6526213" y="2435225"/>
          <p14:tracePt t="16701" x="6532563" y="2439988"/>
          <p14:tracePt t="16717" x="6543675" y="2451100"/>
          <p14:tracePt t="16735" x="6554788" y="2451100"/>
          <p14:tracePt t="16751" x="6561138" y="2457450"/>
          <p14:tracePt t="16767" x="6565900" y="2463800"/>
          <p14:tracePt t="17287" x="6565900" y="2468563"/>
          <p14:tracePt t="17335" x="6561138" y="2468563"/>
          <p14:tracePt t="17341" x="6554788" y="2468563"/>
          <p14:tracePt t="17352" x="6550025" y="2474913"/>
          <p14:tracePt t="17368" x="6537325" y="2474913"/>
          <p14:tracePt t="17386" x="6532563" y="2474913"/>
          <p14:tracePt t="17402" x="6521450" y="2479675"/>
          <p14:tracePt t="17419" x="6508750" y="2479675"/>
          <p14:tracePt t="17435" x="6503988" y="2479675"/>
          <p14:tracePt t="17452" x="6492875" y="2486025"/>
          <p14:tracePt t="17468" x="6480175" y="2486025"/>
          <p14:tracePt t="17486" x="6475413" y="2486025"/>
          <p14:tracePt t="17502" x="6464300" y="2486025"/>
          <p14:tracePt t="17502" x="6464300" y="2492375"/>
          <p14:tracePt t="17520" x="6457950" y="2492375"/>
          <p14:tracePt t="17520" x="6446838" y="2492375"/>
          <p14:tracePt t="17535" x="6429375" y="2497138"/>
          <p14:tracePt t="17552" x="6407150" y="2503488"/>
          <p14:tracePt t="17568" x="6383338" y="2508250"/>
          <p14:tracePt t="17586" x="6350000" y="2514600"/>
          <p14:tracePt t="17602" x="6326188" y="2514600"/>
          <p14:tracePt t="17619" x="6303963" y="2520950"/>
          <p14:tracePt t="17635" x="6286500" y="2525713"/>
          <p14:tracePt t="17652" x="6264275" y="2532063"/>
          <p14:tracePt t="17668" x="6251575" y="2532063"/>
          <p14:tracePt t="17686" x="6240463" y="2536825"/>
          <p14:tracePt t="17702" x="6223000" y="2536825"/>
          <p14:tracePt t="17702" x="6218238" y="2543175"/>
          <p14:tracePt t="17719" x="6194425" y="2543175"/>
          <p14:tracePt t="17735" x="6178550" y="2543175"/>
          <p14:tracePt t="17752" x="6165850" y="2543175"/>
          <p14:tracePt t="17768" x="6143625" y="2543175"/>
          <p14:tracePt t="17785" x="6121400" y="2543175"/>
          <p14:tracePt t="17802" x="6092825" y="2543175"/>
          <p14:tracePt t="17819" x="6064250" y="2543175"/>
          <p14:tracePt t="17835" x="6035675" y="2543175"/>
          <p14:tracePt t="17852" x="6007100" y="2543175"/>
          <p14:tracePt t="17868" x="5961063" y="2543175"/>
          <p14:tracePt t="17886" x="5921375" y="2543175"/>
          <p14:tracePt t="17902" x="5875338" y="2543175"/>
          <p14:tracePt t="17902" x="5851525" y="2536825"/>
          <p14:tracePt t="17919" x="5794375" y="2532063"/>
          <p14:tracePt t="17935" x="5737225" y="2525713"/>
          <p14:tracePt t="17952" x="5680075" y="2514600"/>
          <p14:tracePt t="17968" x="5635625" y="2508250"/>
          <p14:tracePt t="17985" x="5583238" y="2503488"/>
          <p14:tracePt t="18002" x="5537200" y="2503488"/>
          <p14:tracePt t="18019" x="5497513" y="2497138"/>
          <p14:tracePt t="18035" x="5464175" y="2497138"/>
          <p14:tracePt t="18052" x="5435600" y="2486025"/>
          <p14:tracePt t="18068" x="5400675" y="2474913"/>
          <p14:tracePt t="18086" x="5378450" y="2468563"/>
          <p14:tracePt t="18102" x="5365750" y="2463800"/>
          <p14:tracePt t="18119" x="5349875" y="2457450"/>
          <p14:tracePt t="18119" x="5343525" y="2457450"/>
          <p14:tracePt t="18287" x="5337175" y="2457450"/>
          <p14:tracePt t="18304" x="5332413" y="2457450"/>
          <p14:tracePt t="18304" x="5321300" y="2457450"/>
          <p14:tracePt t="18319" x="5286375" y="2457450"/>
          <p14:tracePt t="18335" x="5257800" y="2457450"/>
          <p14:tracePt t="18352" x="5222875" y="2451100"/>
          <p14:tracePt t="18368" x="5183188" y="2451100"/>
          <p14:tracePt t="18385" x="5154613" y="2451100"/>
          <p14:tracePt t="18402" x="5126038" y="2451100"/>
          <p14:tracePt t="18418" x="5103813" y="2451100"/>
          <p14:tracePt t="18436" x="5086350" y="2451100"/>
          <p14:tracePt t="18452" x="5080000" y="2451100"/>
          <p14:tracePt t="19287" x="5080000" y="2446338"/>
          <p14:tracePt t="19302" x="5092700" y="2446338"/>
          <p14:tracePt t="19303" x="5103813" y="2446338"/>
          <p14:tracePt t="19319" x="5143500" y="2446338"/>
          <p14:tracePt t="19336" x="5183188" y="2446338"/>
          <p14:tracePt t="19352" x="5218113" y="2439988"/>
          <p14:tracePt t="19368" x="5251450" y="2439988"/>
          <p14:tracePt t="19385" x="5286375" y="2439988"/>
          <p14:tracePt t="19402" x="5321300" y="2439988"/>
          <p14:tracePt t="19418" x="5349875" y="2439988"/>
          <p14:tracePt t="19436" x="5383213" y="2439988"/>
          <p14:tracePt t="19452" x="5407025" y="2439988"/>
          <p14:tracePt t="19469" x="5429250" y="2439988"/>
          <p14:tracePt t="19485" x="5451475" y="2439988"/>
          <p14:tracePt t="19502" x="5475288" y="2439988"/>
          <p14:tracePt t="19518" x="5514975" y="2439988"/>
          <p14:tracePt t="19536" x="5549900" y="2446338"/>
          <p14:tracePt t="19552" x="5578475" y="2446338"/>
          <p14:tracePt t="19569" x="5618163" y="2451100"/>
          <p14:tracePt t="19585" x="5646738" y="2451100"/>
          <p14:tracePt t="19602" x="5680075" y="2451100"/>
          <p14:tracePt t="19618" x="5703888" y="2451100"/>
          <p14:tracePt t="19635" x="5737225" y="2457450"/>
          <p14:tracePt t="19652" x="5761038" y="2457450"/>
          <p14:tracePt t="19669" x="5783263" y="2457450"/>
          <p14:tracePt t="19685" x="5807075" y="2463800"/>
          <p14:tracePt t="19702" x="5829300" y="2463800"/>
          <p14:tracePt t="19718" x="5846763" y="2463800"/>
          <p14:tracePt t="19736" x="5857875" y="2463800"/>
          <p14:tracePt t="19752" x="5875338" y="2463800"/>
          <p14:tracePt t="19768" x="5886450" y="2463800"/>
          <p14:tracePt t="19785" x="5897563" y="2468563"/>
          <p14:tracePt t="19802" x="5915025" y="2468563"/>
          <p14:tracePt t="19818" x="5926138" y="2468563"/>
          <p14:tracePt t="19835" x="5937250" y="2468563"/>
          <p14:tracePt t="19852" x="5949950" y="2474913"/>
          <p14:tracePt t="19868" x="5961063" y="2474913"/>
          <p14:tracePt t="19885" x="5965825" y="2474913"/>
          <p14:tracePt t="19902" x="5978525" y="2474913"/>
          <p14:tracePt t="19959" x="5983288" y="2474913"/>
          <p14:tracePt t="19991" x="5989638" y="2474913"/>
          <p14:tracePt t="20007" x="6000750" y="2474913"/>
          <p14:tracePt t="20019" x="6007100" y="2474913"/>
          <p14:tracePt t="20035" x="6011863" y="2474913"/>
          <p14:tracePt t="20053" x="6018213" y="2474913"/>
          <p14:tracePt t="20069" x="6022975" y="2474913"/>
          <p14:tracePt t="28640" x="6029325" y="2474913"/>
          <p14:tracePt t="28657" x="6029325" y="2468563"/>
          <p14:tracePt t="28670" x="6035675" y="2468563"/>
          <p14:tracePt t="28685" x="6035675" y="2463800"/>
          <p14:tracePt t="28702" x="6040438" y="2463800"/>
          <p14:tracePt t="28719" x="6040438" y="2451100"/>
          <p14:tracePt t="28719" x="6046788" y="2435225"/>
          <p14:tracePt t="28736" x="6051550" y="2406650"/>
          <p14:tracePt t="28752" x="6057900" y="2382838"/>
          <p14:tracePt t="28769" x="6064250" y="2360613"/>
          <p14:tracePt t="28785" x="6075363" y="2336800"/>
          <p14:tracePt t="28803" x="6075363" y="2314575"/>
          <p14:tracePt t="28819" x="6086475" y="2292350"/>
          <p14:tracePt t="28836" x="6086475" y="2268538"/>
          <p14:tracePt t="28852" x="6092825" y="2251075"/>
          <p14:tracePt t="28869" x="6097588" y="2235200"/>
          <p14:tracePt t="28886" x="6103938" y="2211388"/>
          <p14:tracePt t="28902" x="6108700" y="2193925"/>
          <p14:tracePt t="28919" x="6108700" y="2171700"/>
          <p14:tracePt t="28919" x="6108700" y="2165350"/>
          <p14:tracePt t="28936" x="6115050" y="2143125"/>
          <p14:tracePt t="28952" x="6115050" y="2125663"/>
          <p14:tracePt t="28969" x="6115050" y="2103438"/>
          <p14:tracePt t="28985" x="6121400" y="2085975"/>
          <p14:tracePt t="29002" x="6121400" y="2068513"/>
          <p14:tracePt t="29019" x="6121400" y="2046288"/>
          <p14:tracePt t="29036" x="6126163" y="2039938"/>
          <p14:tracePt t="29052" x="6126163" y="2028825"/>
          <p14:tracePt t="29069" x="6126163" y="2022475"/>
          <p14:tracePt t="29085" x="6126163" y="2017713"/>
          <p14:tracePt t="29496" x="6126163" y="2022475"/>
          <p14:tracePt t="29519" x="6137275" y="2051050"/>
          <p14:tracePt t="29520" x="6143625" y="2068513"/>
          <p14:tracePt t="29520" x="6149975" y="2085975"/>
          <p14:tracePt t="29536" x="6165850" y="2114550"/>
          <p14:tracePt t="29552" x="6178550" y="2136775"/>
          <p14:tracePt t="29569" x="6189663" y="2154238"/>
          <p14:tracePt t="29585" x="6200775" y="2171700"/>
          <p14:tracePt t="29602" x="6207125" y="2178050"/>
          <p14:tracePt t="29618" x="6218238" y="2182813"/>
          <p14:tracePt t="29635" x="6235700" y="2193925"/>
          <p14:tracePt t="29652" x="6246813" y="2193925"/>
          <p14:tracePt t="29669" x="6264275" y="2200275"/>
          <p14:tracePt t="29685" x="6275388" y="2206625"/>
          <p14:tracePt t="29703" x="6286500" y="2206625"/>
          <p14:tracePt t="29718" x="6308725" y="2211388"/>
          <p14:tracePt t="29736" x="6332538" y="2211388"/>
          <p14:tracePt t="29752" x="6361113" y="2211388"/>
          <p14:tracePt t="29769" x="6383338" y="2211388"/>
          <p14:tracePt t="29785" x="6407150" y="2211388"/>
          <p14:tracePt t="29802" x="6429375" y="2206625"/>
          <p14:tracePt t="29819" x="6446838" y="2200275"/>
          <p14:tracePt t="29835" x="6457950" y="2193925"/>
          <p14:tracePt t="29852" x="6464300" y="2189163"/>
          <p14:tracePt t="29886" x="6469063" y="2182813"/>
          <p14:tracePt t="29888" x="6475413" y="2178050"/>
          <p14:tracePt t="29902" x="6475413" y="2171700"/>
          <p14:tracePt t="29919" x="6486525" y="2149475"/>
          <p14:tracePt t="29936" x="6492875" y="2136775"/>
          <p14:tracePt t="29952" x="6497638" y="2132013"/>
          <p14:tracePt t="29969" x="6503988" y="2120900"/>
          <p14:tracePt t="29985" x="6503988" y="2114550"/>
          <p14:tracePt t="30344" x="6508750" y="2114550"/>
          <p14:tracePt t="30359" x="6521450" y="2108200"/>
          <p14:tracePt t="30368" x="6589713" y="2079625"/>
          <p14:tracePt t="30386" x="6651625" y="2057400"/>
          <p14:tracePt t="30402" x="6704013" y="2028825"/>
          <p14:tracePt t="30419" x="6765925" y="2000250"/>
          <p14:tracePt t="30435" x="6823075" y="1982788"/>
          <p14:tracePt t="30452" x="6886575" y="1949450"/>
          <p14:tracePt t="30468" x="6937375" y="1920875"/>
          <p14:tracePt t="30486" x="6994525" y="1879600"/>
          <p14:tracePt t="30502" x="7040563" y="1851025"/>
          <p14:tracePt t="30519" x="7092950" y="1811338"/>
          <p14:tracePt t="30535" x="7150100" y="1760538"/>
          <p14:tracePt t="30552" x="7189788" y="1720850"/>
          <p14:tracePt t="30568" x="7223125" y="1685925"/>
          <p14:tracePt t="30586" x="7251700" y="1657350"/>
          <p14:tracePt t="30602" x="7275513" y="1628775"/>
          <p14:tracePt t="30619" x="7286625" y="1617663"/>
          <p14:tracePt t="30635" x="7297738" y="1600200"/>
          <p14:tracePt t="30652" x="7304088" y="1593850"/>
          <p14:tracePt t="30668" x="7308850" y="1582738"/>
          <p14:tracePt t="30686" x="7308850" y="1577975"/>
          <p14:tracePt t="30719" x="7308850" y="1571625"/>
          <p14:tracePt t="30720" x="7308850" y="1565275"/>
          <p14:tracePt t="30735" x="7308850" y="1549400"/>
          <p14:tracePt t="30753" x="7308850" y="1536700"/>
          <p14:tracePt t="30768" x="7308850" y="1525588"/>
          <p14:tracePt t="30786" x="7308850" y="1514475"/>
          <p14:tracePt t="30802" x="7308850" y="1503363"/>
          <p14:tracePt t="30984" x="7308850" y="1497013"/>
          <p14:tracePt t="30991" x="7297738" y="1492250"/>
          <p14:tracePt t="31002" x="7280275" y="1492250"/>
          <p14:tracePt t="31019" x="7246938" y="1479550"/>
          <p14:tracePt t="31035" x="7212013" y="1474788"/>
          <p14:tracePt t="31052" x="7178675" y="1463675"/>
          <p14:tracePt t="31068" x="7143750" y="1457325"/>
          <p14:tracePt t="31086" x="7115175" y="1457325"/>
          <p14:tracePt t="31102" x="7080250" y="1457325"/>
          <p14:tracePt t="31119" x="7040563" y="1450975"/>
          <p14:tracePt t="31135" x="6978650" y="1450975"/>
          <p14:tracePt t="31152" x="6932613" y="1450975"/>
          <p14:tracePt t="31168" x="6886575" y="1450975"/>
          <p14:tracePt t="31185" x="6851650" y="1450975"/>
          <p14:tracePt t="31202" x="6823075" y="1450975"/>
          <p14:tracePt t="31219" x="6800850" y="1450975"/>
          <p14:tracePt t="31235" x="6789738" y="1450975"/>
          <p14:tracePt t="31252" x="6778625" y="1450975"/>
          <p14:tracePt t="31471" x="6783388" y="1450975"/>
          <p14:tracePt t="31472" x="6794500" y="1439863"/>
          <p14:tracePt t="31485" x="6835775" y="1435100"/>
          <p14:tracePt t="31502" x="6886575" y="1417638"/>
          <p14:tracePt t="31519" x="6961188" y="1400175"/>
          <p14:tracePt t="31535" x="7097713" y="1377950"/>
          <p14:tracePt t="31552" x="7183438" y="1365250"/>
          <p14:tracePt t="31568" x="7280275" y="1360488"/>
          <p14:tracePt t="31585" x="7361238" y="1360488"/>
          <p14:tracePt t="31602" x="7412038" y="1360488"/>
          <p14:tracePt t="31619" x="7451725" y="1360488"/>
          <p14:tracePt t="31635" x="7469188" y="1360488"/>
          <p14:tracePt t="31943" x="7469188" y="1365250"/>
          <p14:tracePt t="31951" x="7469188" y="1377950"/>
          <p14:tracePt t="31969" x="7464425" y="1393825"/>
          <p14:tracePt t="31985" x="7451725" y="1411288"/>
          <p14:tracePt t="32002" x="7446963" y="1446213"/>
          <p14:tracePt t="32018" x="7429500" y="1485900"/>
          <p14:tracePt t="32036" x="7412038" y="1536700"/>
          <p14:tracePt t="32052" x="7389813" y="1600200"/>
          <p14:tracePt t="32069" x="7354888" y="1674813"/>
          <p14:tracePt t="32085" x="7326313" y="1754188"/>
          <p14:tracePt t="32102" x="7304088" y="1835150"/>
          <p14:tracePt t="32118" x="7269163" y="1965325"/>
          <p14:tracePt t="32136" x="7240588" y="2039938"/>
          <p14:tracePt t="32152" x="7212013" y="2092325"/>
          <p14:tracePt t="32169" x="7183438" y="2136775"/>
          <p14:tracePt t="32185" x="7165975" y="2149475"/>
          <p14:tracePt t="32202" x="7154863" y="2165350"/>
          <p14:tracePt t="32218" x="7150100" y="2171700"/>
          <p14:tracePt t="32236" x="7143750" y="2182813"/>
          <p14:tracePt t="32252" x="7137400" y="2189163"/>
          <p14:tracePt t="32268" x="7132638" y="2200275"/>
          <p14:tracePt t="32285" x="7132638" y="2206625"/>
          <p14:tracePt t="32302" x="7132638" y="2211388"/>
          <p14:tracePt t="32318" x="7126288" y="2222500"/>
          <p14:tracePt t="32336" x="7121525" y="2228850"/>
          <p14:tracePt t="32352" x="7121525" y="2239963"/>
          <p14:tracePt t="32369" x="7115175" y="2239963"/>
          <p14:tracePt t="32385" x="7115175" y="2246313"/>
          <p14:tracePt t="32402" x="7115175" y="2257425"/>
          <p14:tracePt t="32418" x="7115175" y="2263775"/>
          <p14:tracePt t="32435" x="7115175" y="2274888"/>
          <p14:tracePt t="32452" x="7115175" y="2279650"/>
          <p14:tracePt t="32469" x="7115175" y="2292350"/>
          <p14:tracePt t="32485" x="7115175" y="2308225"/>
          <p14:tracePt t="32502" x="7115175" y="2320925"/>
          <p14:tracePt t="32518" x="7121525" y="2332038"/>
          <p14:tracePt t="32518" x="7126288" y="2343150"/>
          <p14:tracePt t="32536" x="7126288" y="2360613"/>
          <p14:tracePt t="32552" x="7137400" y="2378075"/>
          <p14:tracePt t="32568" x="7137400" y="2400300"/>
          <p14:tracePt t="32585" x="7150100" y="2417763"/>
          <p14:tracePt t="32602" x="7154863" y="2439988"/>
          <p14:tracePt t="32618" x="7165975" y="2463800"/>
          <p14:tracePt t="32636" x="7172325" y="2479675"/>
          <p14:tracePt t="32652" x="7178675" y="2503488"/>
          <p14:tracePt t="32669" x="7183438" y="2520950"/>
          <p14:tracePt t="32685" x="7189788" y="2532063"/>
          <p14:tracePt t="32702" x="7194550" y="2543175"/>
          <p14:tracePt t="32718" x="7194550" y="2549525"/>
          <p14:tracePt t="32735" x="7200900" y="2554288"/>
          <p14:tracePt t="33023" x="7207250" y="2554288"/>
          <p14:tracePt t="33024" x="7207250" y="2549525"/>
          <p14:tracePt t="33035" x="7212013" y="2549525"/>
          <p14:tracePt t="33052" x="7212013" y="2536825"/>
          <p14:tracePt t="33069" x="7212013" y="2525713"/>
          <p14:tracePt t="33085" x="7212013" y="2497138"/>
          <p14:tracePt t="33102" x="7207250" y="2468563"/>
          <p14:tracePt t="33118" x="7189788" y="2422525"/>
          <p14:tracePt t="33118" x="7189788" y="2406650"/>
          <p14:tracePt t="33135" x="7178675" y="2365375"/>
          <p14:tracePt t="33152" x="7172325" y="2354263"/>
          <p14:tracePt t="33169" x="7172325" y="2343150"/>
          <p14:tracePt t="33815" x="0" y="0"/>
        </p14:tracePtLst>
        <p14:tracePtLst>
          <p14:tracePt t="73615" x="8361363" y="3189288"/>
          <p14:tracePt t="73696" x="8355013" y="3189288"/>
          <p14:tracePt t="73720" x="8350250" y="3189288"/>
          <p14:tracePt t="73728" x="8350250" y="3182938"/>
          <p14:tracePt t="73736" x="8337550" y="3178175"/>
          <p14:tracePt t="73752" x="8326438" y="3171825"/>
          <p14:tracePt t="73776" x="8315325" y="3165475"/>
          <p14:tracePt t="73792" x="8304213" y="3160713"/>
          <p14:tracePt t="73808" x="8297863" y="3149600"/>
          <p14:tracePt t="73818" x="8293100" y="3149600"/>
          <p14:tracePt t="73852" x="8293100" y="3143250"/>
          <p14:tracePt t="73880" x="8286750" y="3143250"/>
          <p14:tracePt t="73888" x="8286750" y="3136900"/>
          <p14:tracePt t="73902" x="8286750" y="3132138"/>
          <p14:tracePt t="73944" x="8286750" y="3125788"/>
          <p14:tracePt t="73968" x="8286750" y="3121025"/>
          <p14:tracePt t="73969" x="8280400" y="3108325"/>
          <p14:tracePt t="73985" x="8275638" y="3097213"/>
          <p14:tracePt t="74002" x="8275638" y="3092450"/>
          <p14:tracePt t="74018" x="8275638" y="3079750"/>
          <p14:tracePt t="74035" x="8269288" y="3068638"/>
          <p14:tracePt t="74052" x="8269288" y="3051175"/>
          <p14:tracePt t="74069" x="8264525" y="3040063"/>
          <p14:tracePt t="74085" x="8258175" y="3035300"/>
          <p14:tracePt t="74102" x="8258175" y="3022600"/>
          <p14:tracePt t="74118" x="8251825" y="3006725"/>
          <p14:tracePt t="74136" x="8247063" y="2994025"/>
          <p14:tracePt t="74152" x="8235950" y="2965450"/>
          <p14:tracePt t="74169" x="8229600" y="2949575"/>
          <p14:tracePt t="74185" x="8223250" y="2936875"/>
          <p14:tracePt t="74202" x="8212138" y="2925763"/>
          <p14:tracePt t="74218" x="8212138" y="2921000"/>
          <p14:tracePt t="74235" x="8207375" y="2908300"/>
          <p14:tracePt t="74252" x="8194675" y="2892425"/>
          <p14:tracePt t="74268" x="8189913" y="2874963"/>
          <p14:tracePt t="74285" x="8178800" y="2863850"/>
          <p14:tracePt t="74302" x="8178800" y="2846388"/>
          <p14:tracePt t="74319" x="8172450" y="2822575"/>
          <p14:tracePt t="74336" x="8166100" y="2806700"/>
          <p14:tracePt t="74352" x="8154988" y="2789238"/>
          <p14:tracePt t="74369" x="8154988" y="2782888"/>
          <p14:tracePt t="74385" x="8150225" y="2771775"/>
          <p14:tracePt t="74402" x="8150225" y="2765425"/>
          <p14:tracePt t="74418" x="8150225" y="2760663"/>
          <p14:tracePt t="74435" x="8143875" y="2754313"/>
          <p14:tracePt t="74452" x="8143875" y="2743200"/>
          <p14:tracePt t="74468" x="8137525" y="2743200"/>
          <p14:tracePt t="74528" x="8137525" y="2736850"/>
          <p14:tracePt t="74544" x="8137525" y="2732088"/>
          <p14:tracePt t="74551" x="8137525" y="2720975"/>
          <p14:tracePt t="74568" x="8143875" y="2720975"/>
          <p14:tracePt t="74586" x="8143875" y="2714625"/>
          <p14:tracePt t="74624" x="8150225" y="2714625"/>
          <p14:tracePt t="74656" x="8154988" y="2714625"/>
          <p14:tracePt t="74744" x="8161338" y="2714625"/>
          <p14:tracePt t="74760" x="8166100" y="2714625"/>
          <p14:tracePt t="74824" x="8172450" y="2714625"/>
          <p14:tracePt t="75208" x="8172450" y="2708275"/>
          <p14:tracePt t="75232" x="8172450" y="2703513"/>
          <p14:tracePt t="75264" x="8178800" y="2703513"/>
          <p14:tracePt t="75376" x="8183563" y="2703513"/>
          <p14:tracePt t="75392" x="8189913" y="2703513"/>
          <p14:tracePt t="75408" x="8194675" y="2703513"/>
          <p14:tracePt t="75419" x="8201025" y="2703513"/>
          <p14:tracePt t="75435" x="8207375" y="2703513"/>
          <p14:tracePt t="75452" x="8212138" y="2703513"/>
          <p14:tracePt t="75656" x="8212138" y="2697163"/>
          <p14:tracePt t="75688" x="8212138" y="2692400"/>
          <p14:tracePt t="75689" x="8207375" y="2692400"/>
          <p14:tracePt t="75702" x="8201025" y="2686050"/>
          <p14:tracePt t="75718" x="8201025" y="2679700"/>
          <p14:tracePt t="75735" x="8194675" y="2674938"/>
          <p14:tracePt t="75735" x="8194675" y="2668588"/>
          <p14:tracePt t="75752" x="8189913" y="2663825"/>
          <p14:tracePt t="75768" x="8183563" y="2646363"/>
          <p14:tracePt t="75785" x="8183563" y="2635250"/>
          <p14:tracePt t="75802" x="8178800" y="2628900"/>
          <p14:tracePt t="75818" x="8178800" y="2617788"/>
          <p14:tracePt t="75835" x="8172450" y="2611438"/>
          <p14:tracePt t="75852" x="8172450" y="2606675"/>
          <p14:tracePt t="75868" x="8166100" y="2600325"/>
          <p14:tracePt t="75885" x="8166100" y="2593975"/>
          <p14:tracePt t="75928" x="8166100" y="2589213"/>
          <p14:tracePt t="75936" x="8166100" y="2578100"/>
          <p14:tracePt t="75952" x="8161338" y="2578100"/>
          <p14:tracePt t="75968" x="8161338" y="2571750"/>
          <p14:tracePt t="75985" x="8161338" y="2560638"/>
          <p14:tracePt t="76001" x="8161338" y="2554288"/>
          <p14:tracePt t="76018" x="8154988" y="2543175"/>
          <p14:tracePt t="76035" x="8150225" y="2532063"/>
          <p14:tracePt t="76052" x="8150225" y="2525713"/>
          <p14:tracePt t="76068" x="8150225" y="2520950"/>
          <p14:tracePt t="76085" x="8150225" y="2514600"/>
          <p14:tracePt t="76144" x="8143875" y="2514600"/>
          <p14:tracePt t="76168" x="8143875" y="2508250"/>
          <p14:tracePt t="76208" x="8143875" y="2503488"/>
          <p14:tracePt t="76272" x="8137525" y="2503488"/>
          <p14:tracePt t="76288" x="8137525" y="2497138"/>
          <p14:tracePt t="76320" x="8137525" y="2492375"/>
          <p14:tracePt t="76336" x="8137525" y="2486025"/>
          <p14:tracePt t="76336" x="8132763" y="2486025"/>
          <p14:tracePt t="76376" x="8132763" y="2479675"/>
          <p14:tracePt t="76512" x="8126413" y="2479675"/>
          <p14:tracePt t="76520" x="8126413" y="2474913"/>
          <p14:tracePt t="76535" x="8126413" y="2468563"/>
          <p14:tracePt t="76816" x="8121650" y="2468563"/>
          <p14:tracePt t="76856" x="8115300" y="2468563"/>
          <p14:tracePt t="76868" x="8108950" y="2468563"/>
          <p14:tracePt t="76868" x="8104188" y="2468563"/>
          <p14:tracePt t="76944" x="8097838" y="2468563"/>
          <p14:tracePt t="76958" x="8086725" y="2468563"/>
          <p14:tracePt t="76969" x="8069263" y="2468563"/>
          <p14:tracePt t="76985" x="8051800" y="2468563"/>
          <p14:tracePt t="77002" x="8040688" y="2468563"/>
          <p14:tracePt t="77080" x="8047038" y="2468563"/>
          <p14:tracePt t="77101" x="8058150" y="2468563"/>
          <p14:tracePt t="77102" x="8080375" y="2468563"/>
          <p14:tracePt t="77118" x="8097838" y="2468563"/>
          <p14:tracePt t="77135" x="8121650" y="2468563"/>
          <p14:tracePt t="77151" x="8143875" y="2468563"/>
          <p14:tracePt t="77169" x="8154988" y="2468563"/>
          <p14:tracePt t="77312" x="8143875" y="2468563"/>
          <p14:tracePt t="77320" x="8132763" y="2468563"/>
          <p14:tracePt t="77335" x="8126413" y="2468563"/>
          <p14:tracePt t="77351" x="8108950" y="2468563"/>
          <p14:tracePt t="77464" x="8115300" y="2468563"/>
          <p14:tracePt t="77485" x="8121650" y="2468563"/>
          <p14:tracePt t="77488" x="8137525" y="2468563"/>
          <p14:tracePt t="77502" x="8154988" y="2468563"/>
          <p14:tracePt t="77518" x="8166100" y="2468563"/>
          <p14:tracePt t="77648" x="8161338" y="2468563"/>
          <p14:tracePt t="77654" x="8154988" y="2468563"/>
          <p14:tracePt t="77668" x="8143875" y="2468563"/>
          <p14:tracePt t="77792" x="8150225" y="2468563"/>
          <p14:tracePt t="77818" x="8161338" y="2468563"/>
          <p14:tracePt t="77960" x="8154988" y="2468563"/>
          <p14:tracePt t="79398"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5622541"/>
      </p:ext>
    </p:extLst>
  </p:cSld>
  <p:clrMapOvr>
    <a:masterClrMapping/>
  </p:clrMapOvr>
  <mc:AlternateContent xmlns:mc="http://schemas.openxmlformats.org/markup-compatibility/2006" xmlns:p14="http://schemas.microsoft.com/office/powerpoint/2010/main">
    <mc:Choice Requires="p14">
      <p:transition spd="slow" p14:dur="2000" advTm="252269"/>
    </mc:Choice>
    <mc:Fallback xmlns="">
      <p:transition spd="slow" advTm="252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37032947"/>
      </p:ext>
    </p:extLst>
  </p:cSld>
  <p:clrMapOvr>
    <a:masterClrMapping/>
  </p:clrMapOvr>
  <mc:AlternateContent xmlns:mc="http://schemas.openxmlformats.org/markup-compatibility/2006" xmlns:p14="http://schemas.microsoft.com/office/powerpoint/2010/main">
    <mc:Choice Requires="p14">
      <p:transition spd="slow" p14:dur="2000" advTm="174306"/>
    </mc:Choice>
    <mc:Fallback xmlns="">
      <p:transition spd="slow" advTm="174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40161519"/>
      </p:ext>
    </p:extLst>
  </p:cSld>
  <p:clrMapOvr>
    <a:masterClrMapping/>
  </p:clrMapOvr>
  <mc:AlternateContent xmlns:mc="http://schemas.openxmlformats.org/markup-compatibility/2006" xmlns:p14="http://schemas.microsoft.com/office/powerpoint/2010/main">
    <mc:Choice Requires="p14">
      <p:transition spd="slow" p14:dur="2000" advTm="85189"/>
    </mc:Choice>
    <mc:Fallback xmlns="">
      <p:transition spd="slow" advTm="85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448"/>
    </mc:Choice>
    <mc:Fallback xmlns="">
      <p:transition spd="slow" advTm="116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6419" x="8012113" y="3178175"/>
          <p14:tracePt t="56539" x="8012113" y="3171825"/>
          <p14:tracePt t="56555" x="8012113" y="3165475"/>
          <p14:tracePt t="56571" x="8012113" y="3154363"/>
          <p14:tracePt t="56572" x="8012113" y="3132138"/>
          <p14:tracePt t="56596" x="8012113" y="3114675"/>
          <p14:tracePt t="56604" x="8012113" y="3092450"/>
          <p14:tracePt t="56621" x="8012113" y="3068638"/>
          <p14:tracePt t="56644" x="8012113" y="3040063"/>
          <p14:tracePt t="56659" x="8012113" y="3000375"/>
          <p14:tracePt t="56675" x="8007350" y="2960688"/>
          <p14:tracePt t="56691" x="8001000" y="2921000"/>
          <p14:tracePt t="56708" x="7994650" y="2863850"/>
          <p14:tracePt t="56724" x="7994650" y="2806700"/>
          <p14:tracePt t="56739" x="7994650" y="2743200"/>
          <p14:tracePt t="56756" x="7994650" y="2668588"/>
          <p14:tracePt t="56756" x="7994650" y="2628900"/>
          <p14:tracePt t="56772" x="7994650" y="2560638"/>
          <p14:tracePt t="56788" x="7994650" y="2486025"/>
          <p14:tracePt t="56804" x="7994650" y="2417763"/>
          <p14:tracePt t="56821" x="7994650" y="2354263"/>
          <p14:tracePt t="56838" x="7994650" y="2279650"/>
          <p14:tracePt t="56854" x="7994650" y="2217738"/>
          <p14:tracePt t="56871" x="7994650" y="2160588"/>
          <p14:tracePt t="56888" x="8001000" y="2097088"/>
          <p14:tracePt t="56904" x="8007350" y="2039938"/>
          <p14:tracePt t="56921" x="8012113" y="1982788"/>
          <p14:tracePt t="56938" x="8018463" y="1936750"/>
          <p14:tracePt t="56954" x="8023225" y="1892300"/>
          <p14:tracePt t="56954" x="8023225" y="1868488"/>
          <p14:tracePt t="56972" x="8023225" y="1835150"/>
          <p14:tracePt t="56988" x="8029575" y="1806575"/>
          <p14:tracePt t="57004" x="8035925" y="1793875"/>
          <p14:tracePt t="57021" x="8035925" y="1782763"/>
          <p14:tracePt t="57038" x="8035925" y="1778000"/>
          <p14:tracePt t="57219" x="8035925" y="1782763"/>
          <p14:tracePt t="57221" x="8035925" y="1789113"/>
          <p14:tracePt t="57238" x="8035925" y="1811338"/>
          <p14:tracePt t="57255" x="8029575" y="1846263"/>
          <p14:tracePt t="57271" x="8029575" y="1892300"/>
          <p14:tracePt t="57288" x="8023225" y="1949450"/>
          <p14:tracePt t="57304" x="8018463" y="2011363"/>
          <p14:tracePt t="57321" x="8007350" y="2079625"/>
          <p14:tracePt t="57337" x="8007350" y="2143125"/>
          <p14:tracePt t="57355" x="8007350" y="2206625"/>
          <p14:tracePt t="57371" x="8007350" y="2297113"/>
          <p14:tracePt t="57388" x="8007350" y="2349500"/>
          <p14:tracePt t="57404" x="8007350" y="2406650"/>
          <p14:tracePt t="57421" x="8007350" y="2463800"/>
          <p14:tracePt t="57437" x="8007350" y="2525713"/>
          <p14:tracePt t="57455" x="8001000" y="2578100"/>
          <p14:tracePt t="57471" x="8001000" y="2611438"/>
          <p14:tracePt t="57488" x="7994650" y="2640013"/>
          <p14:tracePt t="57504" x="7994650" y="2663825"/>
          <p14:tracePt t="57521" x="7994650" y="2686050"/>
          <p14:tracePt t="57538" x="7994650" y="2703513"/>
          <p14:tracePt t="57555" x="7994650" y="2714625"/>
          <p14:tracePt t="57571" x="7994650" y="2725738"/>
          <p14:tracePt t="58299" x="7994650" y="2720975"/>
          <p14:tracePt t="58307" x="7994650" y="2697163"/>
          <p14:tracePt t="58322" x="8007350" y="2668588"/>
          <p14:tracePt t="58338" x="8012113" y="2640013"/>
          <p14:tracePt t="58355" x="8023225" y="2611438"/>
          <p14:tracePt t="58371" x="8029575" y="2560638"/>
          <p14:tracePt t="58388" x="8029575" y="2520950"/>
          <p14:tracePt t="58404" x="8035925" y="2486025"/>
          <p14:tracePt t="58421" x="8040688" y="2451100"/>
          <p14:tracePt t="58437" x="8040688" y="2411413"/>
          <p14:tracePt t="58454" x="8040688" y="2382838"/>
          <p14:tracePt t="58471" x="8040688" y="2365375"/>
          <p14:tracePt t="58488" x="8040688" y="2343150"/>
          <p14:tracePt t="58504" x="8040688" y="2332038"/>
          <p14:tracePt t="58521" x="8040688" y="2320925"/>
          <p14:tracePt t="58537" x="8040688" y="2314575"/>
          <p14:tracePt t="58892" x="8040688" y="2325688"/>
          <p14:tracePt t="58899" x="8040688" y="2336800"/>
          <p14:tracePt t="58905" x="8040688" y="2378075"/>
          <p14:tracePt t="58921" x="8040688" y="2439988"/>
          <p14:tracePt t="58938" x="8047038" y="2520950"/>
          <p14:tracePt t="58954" x="8047038" y="2606675"/>
          <p14:tracePt t="58971" x="8051800" y="2725738"/>
          <p14:tracePt t="58988" x="8051800" y="2789238"/>
          <p14:tracePt t="59005" x="8051800" y="2828925"/>
          <p14:tracePt t="59021" x="8051800" y="2851150"/>
          <p14:tracePt t="59038" x="8051800" y="2868613"/>
          <p14:tracePt t="59054" x="8051800" y="2874963"/>
          <p14:tracePt t="59139" x="8051800" y="2863850"/>
          <p14:tracePt t="59147" x="8051800" y="2851150"/>
          <p14:tracePt t="59156" x="8047038" y="2822575"/>
          <p14:tracePt t="59156" x="8047038" y="2806700"/>
          <p14:tracePt t="59171" x="8035925" y="2754313"/>
          <p14:tracePt t="59188" x="8023225" y="2697163"/>
          <p14:tracePt t="59205" x="8012113" y="2635250"/>
          <p14:tracePt t="59221" x="7994650" y="2578100"/>
          <p14:tracePt t="59238" x="7966075" y="2508250"/>
          <p14:tracePt t="59254" x="7937500" y="2439988"/>
          <p14:tracePt t="59271" x="7908925" y="2382838"/>
          <p14:tracePt t="59287" x="7886700" y="2325688"/>
          <p14:tracePt t="59304" x="7858125" y="2279650"/>
          <p14:tracePt t="59321" x="7835900" y="2246313"/>
          <p14:tracePt t="59338" x="7823200" y="2222500"/>
          <p14:tracePt t="59354" x="7812088" y="2211388"/>
          <p14:tracePt t="59371" x="7807325" y="2206625"/>
          <p14:tracePt t="59388" x="7807325" y="2200275"/>
          <p14:tracePt t="59404" x="7807325" y="2193925"/>
          <p14:tracePt t="59595" x="7807325" y="2200275"/>
          <p14:tracePt t="59597" x="7800975" y="2200275"/>
          <p14:tracePt t="59604" x="7800975" y="2206625"/>
          <p14:tracePt t="59621" x="7794625" y="2235200"/>
          <p14:tracePt t="59638" x="7794625" y="2263775"/>
          <p14:tracePt t="59654" x="7783513" y="2320925"/>
          <p14:tracePt t="59672" x="7778750" y="2393950"/>
          <p14:tracePt t="59687" x="7772400" y="2474913"/>
          <p14:tracePt t="59704" x="7761288" y="2554288"/>
          <p14:tracePt t="59721" x="7761288" y="2617788"/>
          <p14:tracePt t="59738" x="7761288" y="2668588"/>
          <p14:tracePt t="59754" x="7761288" y="2708275"/>
          <p14:tracePt t="59754" x="7761288" y="2725738"/>
          <p14:tracePt t="59771" x="7761288" y="2754313"/>
          <p14:tracePt t="59787" x="7761288" y="2771775"/>
          <p14:tracePt t="59892" x="7761288" y="2760663"/>
          <p14:tracePt t="59895" x="7761288" y="2736850"/>
          <p14:tracePt t="59905" x="7761288" y="2697163"/>
          <p14:tracePt t="59922" x="7743825" y="2646363"/>
          <p14:tracePt t="59939" x="7732713" y="2582863"/>
          <p14:tracePt t="59955" x="7704138" y="2503488"/>
          <p14:tracePt t="59955" x="7693025" y="2463800"/>
          <p14:tracePt t="59972" x="7664450" y="2389188"/>
          <p14:tracePt t="59989" x="7640638" y="2320925"/>
          <p14:tracePt t="60005" x="7618413" y="2274888"/>
          <p14:tracePt t="60022" x="7600950" y="2235200"/>
          <p14:tracePt t="60038" x="7589838" y="2206625"/>
          <p14:tracePt t="60055" x="7578725" y="2189163"/>
          <p14:tracePt t="60072" x="7572375" y="2182813"/>
          <p14:tracePt t="60088" x="7566025" y="2182813"/>
          <p14:tracePt t="60148" x="7566025" y="2189163"/>
          <p14:tracePt t="60156" x="7566025" y="2206625"/>
          <p14:tracePt t="60159" x="7566025" y="2235200"/>
          <p14:tracePt t="60172" x="7561263" y="2365375"/>
          <p14:tracePt t="60189" x="7561263" y="2474913"/>
          <p14:tracePt t="60205" x="7561263" y="2578100"/>
          <p14:tracePt t="60222" x="7561263" y="2640013"/>
          <p14:tracePt t="60238" x="7561263" y="2686050"/>
          <p14:tracePt t="60255" x="7561263" y="2714625"/>
          <p14:tracePt t="60272" x="7561263" y="2736850"/>
          <p14:tracePt t="60288" x="7561263" y="2760663"/>
          <p14:tracePt t="60305" x="7561263" y="2771775"/>
          <p14:tracePt t="60322" x="7561263" y="2778125"/>
          <p14:tracePt t="60708" x="7566025" y="2778125"/>
          <p14:tracePt t="60724" x="7572375" y="2778125"/>
          <p14:tracePt t="60740" x="7572375" y="2765425"/>
          <p14:tracePt t="60748" x="7578725" y="2749550"/>
          <p14:tracePt t="60755" x="7589838" y="2708275"/>
          <p14:tracePt t="60772" x="7618413" y="2600325"/>
          <p14:tracePt t="60789" x="7640638" y="2508250"/>
          <p14:tracePt t="60805" x="7664450" y="2406650"/>
          <p14:tracePt t="60822" x="7697788" y="2292350"/>
          <p14:tracePt t="60838" x="7726363" y="2182813"/>
          <p14:tracePt t="60855" x="7766050" y="2057400"/>
          <p14:tracePt t="60872" x="7794625" y="1949450"/>
          <p14:tracePt t="60889" x="7829550" y="1851025"/>
          <p14:tracePt t="60905" x="7858125" y="1760538"/>
          <p14:tracePt t="60922" x="7875588" y="1692275"/>
          <p14:tracePt t="60938" x="7880350" y="1635125"/>
          <p14:tracePt t="60955" x="7886700" y="1600200"/>
          <p14:tracePt t="60972" x="7886700" y="1560513"/>
          <p14:tracePt t="60989" x="7886700" y="1531938"/>
          <p14:tracePt t="61005" x="7886700" y="1514475"/>
          <p14:tracePt t="61022" x="7886700" y="1492250"/>
          <p14:tracePt t="61038" x="7886700" y="1468438"/>
          <p14:tracePt t="61056" x="7875588" y="1446213"/>
          <p14:tracePt t="61072" x="7869238" y="1422400"/>
          <p14:tracePt t="61089" x="7864475" y="1411288"/>
          <p14:tracePt t="61105" x="7858125" y="1406525"/>
          <p14:tracePt t="61122" x="7851775" y="1400175"/>
          <p14:tracePt t="61138" x="7847013" y="1393825"/>
          <p14:tracePt t="61228" x="7840663" y="1393825"/>
          <p14:tracePt t="61241" x="7835900" y="1393825"/>
          <p14:tracePt t="61255" x="7829550" y="1393825"/>
          <p14:tracePt t="61272" x="7823200" y="1393825"/>
          <p14:tracePt t="61289" x="7812088" y="1393825"/>
          <p14:tracePt t="61372" x="7812088" y="1389063"/>
          <p14:tracePt t="61372" x="7812088" y="1382713"/>
          <p14:tracePt t="61388" x="7807325" y="1377950"/>
          <p14:tracePt t="61389" x="7800975" y="1365250"/>
          <p14:tracePt t="61405" x="7789863" y="1349375"/>
          <p14:tracePt t="61422" x="7778750" y="1331913"/>
          <p14:tracePt t="61438" x="7766050" y="1320800"/>
          <p14:tracePt t="61455" x="7754938" y="1308100"/>
          <p14:tracePt t="61471" x="7750175" y="1292225"/>
          <p14:tracePt t="61489" x="7737475" y="1279525"/>
          <p14:tracePt t="61505" x="7726363" y="1268413"/>
          <p14:tracePt t="61522" x="7721600" y="1263650"/>
          <p14:tracePt t="61538" x="7715250" y="1257300"/>
          <p14:tracePt t="61556" x="7708900" y="1250950"/>
          <p14:tracePt t="61692" x="7704138" y="1250950"/>
          <p14:tracePt t="61700" x="7704138" y="1257300"/>
          <p14:tracePt t="61708" x="7680325" y="1279525"/>
          <p14:tracePt t="61722" x="7658100" y="1314450"/>
          <p14:tracePt t="61738" x="7635875" y="1349375"/>
          <p14:tracePt t="61755" x="7612063" y="1371600"/>
          <p14:tracePt t="61771" x="7583488" y="1422400"/>
          <p14:tracePt t="61789" x="7572375" y="1450975"/>
          <p14:tracePt t="61805" x="7561263" y="1474788"/>
          <p14:tracePt t="61822" x="7554913" y="1497013"/>
          <p14:tracePt t="61838" x="7554913" y="1508125"/>
          <p14:tracePt t="61876" x="7554913" y="1514475"/>
          <p14:tracePt t="61877" x="7554913" y="1520825"/>
          <p14:tracePt t="61888" x="7554913" y="1525588"/>
          <p14:tracePt t="61905" x="7550150" y="1531938"/>
          <p14:tracePt t="61922" x="7550150" y="1554163"/>
          <p14:tracePt t="61938" x="7550150" y="1571625"/>
          <p14:tracePt t="61955" x="7550150" y="1593850"/>
          <p14:tracePt t="61971" x="7550150" y="1622425"/>
          <p14:tracePt t="61989" x="7550150" y="1646238"/>
          <p14:tracePt t="62005" x="7543800" y="1663700"/>
          <p14:tracePt t="62022" x="7543800" y="1668463"/>
          <p14:tracePt t="62038" x="7543800" y="1679575"/>
          <p14:tracePt t="62055" x="7537450" y="1685925"/>
          <p14:tracePt t="62071" x="7537450" y="1692275"/>
          <p14:tracePt t="62088" x="7537450" y="1703388"/>
          <p14:tracePt t="62105" x="7537450" y="1708150"/>
          <p14:tracePt t="62122" x="7537450" y="1714500"/>
          <p14:tracePt t="62138" x="7537450" y="1725613"/>
          <p14:tracePt t="62171" x="7537450" y="1731963"/>
          <p14:tracePt t="62172" x="7532688" y="1731963"/>
          <p14:tracePt t="62189" x="7532688" y="1736725"/>
          <p14:tracePt t="62206" x="7532688" y="1743075"/>
          <p14:tracePt t="62221" x="7532688" y="1749425"/>
          <p14:tracePt t="62239" x="7526338" y="1754188"/>
          <p14:tracePt t="62255" x="7526338" y="1760538"/>
          <p14:tracePt t="62272" x="7521575" y="1765300"/>
          <p14:tracePt t="62288" x="7521575" y="1771650"/>
          <p14:tracePt t="62305" x="7521575" y="1778000"/>
          <p14:tracePt t="62321" x="7521575" y="1782763"/>
          <p14:tracePt t="62339" x="7515225" y="1782763"/>
          <p14:tracePt t="62355" x="7515225" y="1793875"/>
          <p14:tracePt t="62524" x="7515225" y="1789113"/>
          <p14:tracePt t="62540" x="7515225" y="1782763"/>
          <p14:tracePt t="62564" x="7515225" y="1778000"/>
          <p14:tracePt t="62572" x="7515225" y="1771650"/>
          <p14:tracePt t="62588" x="7515225" y="1765300"/>
          <p14:tracePt t="62589" x="7515225" y="1760538"/>
          <p14:tracePt t="63028" x="7515225" y="1765300"/>
          <p14:tracePt t="63030" x="7508875" y="1765300"/>
          <p14:tracePt t="63038" x="7508875" y="1771650"/>
          <p14:tracePt t="63055" x="7504113" y="1782763"/>
          <p14:tracePt t="63072" x="7504113" y="1793875"/>
          <p14:tracePt t="63088" x="7504113" y="1800225"/>
          <p14:tracePt t="63105" x="7497763" y="1806575"/>
          <p14:tracePt t="63121" x="7497763" y="1811338"/>
          <p14:tracePt t="63138" x="7497763" y="1817688"/>
          <p14:tracePt t="63484" x="7497763" y="1822450"/>
          <p14:tracePt t="63487" x="7497763" y="1828800"/>
          <p14:tracePt t="63508" x="7497763" y="1835150"/>
          <p14:tracePt t="63524" x="7497763" y="1839913"/>
          <p14:tracePt t="63525" x="7497763" y="1846263"/>
          <p14:tracePt t="63538" x="7497763" y="1851025"/>
          <p14:tracePt t="63555" x="7497763" y="1857375"/>
          <p14:tracePt t="63571" x="7497763" y="1863725"/>
          <p14:tracePt t="63571" x="7497763" y="1868488"/>
          <p14:tracePt t="63612" x="7497763" y="1874838"/>
          <p14:tracePt t="63716" x="7497763" y="1879600"/>
          <p14:tracePt t="63724" x="7497763" y="1885950"/>
          <p14:tracePt t="63740" x="7497763" y="1892300"/>
          <p14:tracePt t="63764" x="7497763" y="1897063"/>
          <p14:tracePt t="63796" x="7497763" y="1903413"/>
          <p14:tracePt t="63807" x="7497763" y="1908175"/>
          <p14:tracePt t="63900" x="7497763" y="1903413"/>
          <p14:tracePt t="63921" x="7497763" y="1892300"/>
          <p14:tracePt t="63922" x="7497763" y="1857375"/>
          <p14:tracePt t="63938" x="7486650" y="1817688"/>
          <p14:tracePt t="63955" x="7486650" y="1800225"/>
          <p14:tracePt t="63971" x="7486650" y="1793875"/>
          <p14:tracePt t="64018" x="7480300" y="1793875"/>
          <p14:tracePt t="64052" x="7475538" y="1793875"/>
          <p14:tracePt t="64084" x="7475538" y="1800225"/>
          <p14:tracePt t="64092" x="7475538" y="1806575"/>
          <p14:tracePt t="64105" x="7469188" y="1811338"/>
          <p14:tracePt t="64108" x="7469188" y="1828800"/>
          <p14:tracePt t="64122" x="7464425" y="1851025"/>
          <p14:tracePt t="64138" x="7464425" y="1874838"/>
          <p14:tracePt t="64155" x="7458075" y="1903413"/>
          <p14:tracePt t="64171" x="7451725" y="1936750"/>
          <p14:tracePt t="64189" x="7451725" y="1971675"/>
          <p14:tracePt t="64205" x="7451725" y="2000250"/>
          <p14:tracePt t="64222" x="7451725" y="2035175"/>
          <p14:tracePt t="64238" x="7451725" y="2068513"/>
          <p14:tracePt t="64255" x="7458075" y="2108200"/>
          <p14:tracePt t="64271" x="7464425" y="2149475"/>
          <p14:tracePt t="64289" x="7464425" y="2171700"/>
          <p14:tracePt t="64305" x="7464425" y="2193925"/>
          <p14:tracePt t="64322" x="7469188" y="2211388"/>
          <p14:tracePt t="64338" x="7469188" y="2228850"/>
          <p14:tracePt t="64355" x="7469188" y="2246313"/>
          <p14:tracePt t="64371" x="7475538" y="2286000"/>
          <p14:tracePt t="64389" x="7480300" y="2314575"/>
          <p14:tracePt t="64405" x="7480300" y="2343150"/>
          <p14:tracePt t="64422" x="7480300" y="2371725"/>
          <p14:tracePt t="64438" x="7480300" y="2393950"/>
          <p14:tracePt t="64455" x="7486650" y="2428875"/>
          <p14:tracePt t="64471" x="7486650" y="2457450"/>
          <p14:tracePt t="64488" x="7486650" y="2492375"/>
          <p14:tracePt t="64505" x="7486650" y="2520950"/>
          <p14:tracePt t="64522" x="7486650" y="2549525"/>
          <p14:tracePt t="64538" x="7486650" y="2582863"/>
          <p14:tracePt t="64555" x="7486650" y="2611438"/>
          <p14:tracePt t="64571" x="7486650" y="2657475"/>
          <p14:tracePt t="64589" x="7486650" y="2686050"/>
          <p14:tracePt t="64605" x="7480300" y="2714625"/>
          <p14:tracePt t="64622" x="7480300" y="2743200"/>
          <p14:tracePt t="64638" x="7475538" y="2778125"/>
          <p14:tracePt t="64655" x="7469188" y="2806700"/>
          <p14:tracePt t="64671" x="7469188" y="2840038"/>
          <p14:tracePt t="64688" x="7464425" y="2874963"/>
          <p14:tracePt t="64705" x="7458075" y="2908300"/>
          <p14:tracePt t="64722" x="7451725" y="2943225"/>
          <p14:tracePt t="64738" x="7451725" y="2965450"/>
          <p14:tracePt t="64755" x="7446963" y="2994025"/>
          <p14:tracePt t="64771" x="7440613" y="3028950"/>
          <p14:tracePt t="64789" x="7435850" y="3063875"/>
          <p14:tracePt t="64805" x="7435850" y="3086100"/>
          <p14:tracePt t="64822" x="7429500" y="3114675"/>
          <p14:tracePt t="64838" x="7429500" y="3125788"/>
          <p14:tracePt t="64855" x="7429500" y="3136900"/>
          <p14:tracePt t="64871" x="7423150" y="3149600"/>
          <p14:tracePt t="64889" x="7423150" y="3154363"/>
          <p14:tracePt t="64905" x="7423150" y="3160713"/>
          <p14:tracePt t="64940" x="7423150" y="3165475"/>
          <p14:tracePt t="65028" x="7423150" y="3160713"/>
          <p14:tracePt t="65038" x="7423150" y="3154363"/>
          <p14:tracePt t="65043" x="7429500" y="3136900"/>
          <p14:tracePt t="65055" x="7435850" y="3108325"/>
          <p14:tracePt t="65071" x="7440613" y="3063875"/>
          <p14:tracePt t="65088" x="7440613" y="3017838"/>
          <p14:tracePt t="65105" x="7446963" y="2943225"/>
          <p14:tracePt t="65122" x="7446963" y="2857500"/>
          <p14:tracePt t="65138" x="7446963" y="2765425"/>
          <p14:tracePt t="65155" x="7451725" y="2668588"/>
          <p14:tracePt t="65171" x="7451725" y="2525713"/>
          <p14:tracePt t="65189" x="7451725" y="2451100"/>
          <p14:tracePt t="65205" x="7458075" y="2378075"/>
          <p14:tracePt t="65222" x="7464425" y="2325688"/>
          <p14:tracePt t="65238" x="7464425" y="2286000"/>
          <p14:tracePt t="65255" x="7469188" y="2257425"/>
          <p14:tracePt t="65271" x="7469188" y="2235200"/>
          <p14:tracePt t="65288" x="7469188" y="2211388"/>
          <p14:tracePt t="65304" x="7469188" y="2189163"/>
          <p14:tracePt t="65321" x="7469188" y="2171700"/>
          <p14:tracePt t="65338" x="7469188" y="2149475"/>
          <p14:tracePt t="65355" x="7469188" y="2132013"/>
          <p14:tracePt t="65371" x="7469188" y="2114550"/>
          <p14:tracePt t="65388" x="7469188" y="2103438"/>
          <p14:tracePt t="65405" x="7469188" y="2092325"/>
          <p14:tracePt t="65421" x="7469188" y="2074863"/>
          <p14:tracePt t="65438" x="7469188" y="2063750"/>
          <p14:tracePt t="65455" x="7469188" y="2039938"/>
          <p14:tracePt t="65471" x="7469188" y="2022475"/>
          <p14:tracePt t="65488" x="7469188" y="2006600"/>
          <p14:tracePt t="65505" x="7464425" y="2000250"/>
          <p14:tracePt t="65521" x="7464425" y="1993900"/>
          <p14:tracePt t="66036" x="7469188" y="2000250"/>
          <p14:tracePt t="66037" x="7475538" y="2017713"/>
          <p14:tracePt t="66055" x="7486650" y="2028825"/>
          <p14:tracePt t="66072" x="7493000" y="2028825"/>
          <p14:tracePt t="66088" x="7497763" y="2028825"/>
          <p14:tracePt t="66105" x="7497763" y="2035175"/>
          <p14:tracePt t="66948" x="7504113" y="2035175"/>
          <p14:tracePt t="66988" x="7504113" y="2039938"/>
          <p14:tracePt t="66990" x="7508875" y="2039938"/>
          <p14:tracePt t="67028" x="7508875" y="2046288"/>
          <p14:tracePt t="67036" x="7515225" y="2046288"/>
          <p14:tracePt t="67060" x="7521575" y="2046288"/>
          <p14:tracePt t="67420" x="7521575" y="2051050"/>
          <p14:tracePt t="67540" x="7521575" y="2057400"/>
          <p14:tracePt t="67916" x="7521575" y="2051050"/>
          <p14:tracePt t="68060" x="7515225" y="2051050"/>
          <p14:tracePt t="68092" x="7508875" y="2051050"/>
          <p14:tracePt t="68108" x="7497763" y="2051050"/>
          <p14:tracePt t="68121" x="7486650" y="2057400"/>
          <p14:tracePt t="68138" x="7469188" y="2057400"/>
          <p14:tracePt t="68155" x="7458075" y="2057400"/>
          <p14:tracePt t="68171" x="7440613" y="2063750"/>
          <p14:tracePt t="68188" x="7429500" y="2068513"/>
          <p14:tracePt t="68204" x="7418388" y="2068513"/>
          <p14:tracePt t="68221" x="7412038" y="2068513"/>
          <p14:tracePt t="68238" x="7400925" y="2068513"/>
          <p14:tracePt t="68255" x="7394575" y="2068513"/>
          <p14:tracePt t="68271" x="7389813" y="2068513"/>
          <p14:tracePt t="68288" x="7372350" y="2063750"/>
          <p14:tracePt t="68304" x="7337425" y="2063750"/>
          <p14:tracePt t="68321" x="7308850" y="2051050"/>
          <p14:tracePt t="68338" x="7275513" y="2039938"/>
          <p14:tracePt t="68355" x="7240588" y="2039938"/>
          <p14:tracePt t="68371" x="7189788" y="2028825"/>
          <p14:tracePt t="68389" x="7154863" y="2022475"/>
          <p14:tracePt t="68404" x="7121525" y="2022475"/>
          <p14:tracePt t="68421" x="7075488" y="2022475"/>
          <p14:tracePt t="68438" x="7046913" y="2022475"/>
          <p14:tracePt t="68455" x="7023100" y="2022475"/>
          <p14:tracePt t="68471" x="7000875" y="2022475"/>
          <p14:tracePt t="68488" x="6983413" y="2022475"/>
          <p14:tracePt t="68504" x="6965950" y="2022475"/>
          <p14:tracePt t="68521" x="6954838" y="2022475"/>
          <p14:tracePt t="68538" x="6950075" y="2022475"/>
          <p14:tracePt t="68572" x="6943725" y="2022475"/>
          <p14:tracePt t="68572" x="6937375" y="2022475"/>
          <p14:tracePt t="68588" x="6932613" y="2022475"/>
          <p14:tracePt t="68604" x="6915150" y="2022475"/>
          <p14:tracePt t="68621" x="6880225" y="2022475"/>
          <p14:tracePt t="68638" x="6829425" y="2028825"/>
          <p14:tracePt t="68654" x="6765925" y="2028825"/>
          <p14:tracePt t="68671" x="6704013" y="2035175"/>
          <p14:tracePt t="68688" x="6635750" y="2046288"/>
          <p14:tracePt t="68704" x="6565900" y="2051050"/>
          <p14:tracePt t="68721" x="6497638" y="2057400"/>
          <p14:tracePt t="68738" x="6451600" y="2063750"/>
          <p14:tracePt t="68754" x="6429375" y="2063750"/>
          <p14:tracePt t="68771" x="6418263" y="2068513"/>
          <p14:tracePt t="69204" x="6423025" y="2068513"/>
          <p14:tracePt t="69204" x="6429375" y="2074863"/>
          <p14:tracePt t="69221" x="6451600" y="2097088"/>
          <p14:tracePt t="69238" x="6464300" y="2103438"/>
          <p14:tracePt t="69254" x="6480175" y="2103438"/>
          <p14:tracePt t="69271" x="6486525" y="2103438"/>
          <p14:tracePt t="69288" x="6497638" y="2103438"/>
          <p14:tracePt t="69305" x="6508750" y="2103438"/>
          <p14:tracePt t="69321" x="6521450" y="2103438"/>
          <p14:tracePt t="69338" x="6532563" y="2103438"/>
          <p14:tracePt t="69354" x="6550025" y="2097088"/>
          <p14:tracePt t="69371" x="6561138" y="2092325"/>
          <p14:tracePt t="69388" x="6589713" y="2074863"/>
          <p14:tracePt t="69405" x="6611938" y="2063750"/>
          <p14:tracePt t="69916" x="6607175" y="2063750"/>
          <p14:tracePt t="69927" x="6600825" y="2063750"/>
          <p14:tracePt t="69938" x="6589713" y="2063750"/>
          <p14:tracePt t="69954" x="6561138" y="2057400"/>
          <p14:tracePt t="69971" x="6508750" y="2039938"/>
          <p14:tracePt t="69988" x="6480175" y="2028825"/>
          <p14:tracePt t="70004" x="6457950" y="2022475"/>
          <p14:tracePt t="70021" x="6435725" y="2022475"/>
          <p14:tracePt t="70038" x="6423025" y="2022475"/>
          <p14:tracePt t="70156" x="6418263" y="2022475"/>
          <p14:tracePt t="70180" x="6411913" y="2022475"/>
          <p14:tracePt t="70191" x="6407150" y="2022475"/>
          <p14:tracePt t="70236" x="6400800" y="2022475"/>
          <p14:tracePt t="70244" x="6394450" y="2035175"/>
          <p14:tracePt t="70254" x="6389688" y="2046288"/>
          <p14:tracePt t="70271" x="6383338" y="2068513"/>
          <p14:tracePt t="70288" x="6372225" y="2085975"/>
          <p14:tracePt t="70305" x="6361113" y="2120900"/>
          <p14:tracePt t="70321" x="6354763" y="2143125"/>
          <p14:tracePt t="70338" x="6343650" y="2182813"/>
          <p14:tracePt t="70354" x="6343650" y="2222500"/>
          <p14:tracePt t="70371" x="6337300" y="2279650"/>
          <p14:tracePt t="70388" x="6332538" y="2314575"/>
          <p14:tracePt t="70404" x="6332538" y="2360613"/>
          <p14:tracePt t="70421" x="6332538" y="2393950"/>
          <p14:tracePt t="70438" x="6332538" y="2435225"/>
          <p14:tracePt t="70454" x="6332538" y="2468563"/>
          <p14:tracePt t="70471" x="6326188" y="2508250"/>
          <p14:tracePt t="70487" x="6326188" y="2543175"/>
          <p14:tracePt t="70504" x="6326188" y="2578100"/>
          <p14:tracePt t="70522" x="6326188" y="2611438"/>
          <p14:tracePt t="70537" x="6326188" y="2651125"/>
          <p14:tracePt t="70555" x="6326188" y="2692400"/>
          <p14:tracePt t="70571" x="6326188" y="2749550"/>
          <p14:tracePt t="70588" x="6326188" y="2778125"/>
          <p14:tracePt t="70604" x="6326188" y="2800350"/>
          <p14:tracePt t="70621" x="6326188" y="2822575"/>
          <p14:tracePt t="70637" x="6326188" y="2840038"/>
          <p14:tracePt t="70655" x="6326188" y="2857500"/>
          <p14:tracePt t="70671" x="6326188" y="2874963"/>
          <p14:tracePt t="70688" x="6326188" y="2886075"/>
          <p14:tracePt t="70704" x="6326188" y="2897188"/>
          <p14:tracePt t="70721" x="6326188" y="2903538"/>
          <p14:tracePt t="70737" x="6326188" y="2908300"/>
          <p14:tracePt t="70755" x="6326188" y="2914650"/>
          <p14:tracePt t="70796" x="6321425" y="2914650"/>
          <p14:tracePt t="70812" x="6315075" y="2914650"/>
          <p14:tracePt t="70821" x="6315075" y="2921000"/>
          <p14:tracePt t="71012" x="6321425" y="2921000"/>
          <p14:tracePt t="71016" x="6326188" y="2921000"/>
          <p14:tracePt t="71021" x="6350000" y="2921000"/>
          <p14:tracePt t="71038" x="6378575" y="2921000"/>
          <p14:tracePt t="71055" x="6400800" y="2921000"/>
          <p14:tracePt t="71071" x="6429375" y="2921000"/>
          <p14:tracePt t="71088" x="6451600" y="2921000"/>
          <p14:tracePt t="71104" x="6469063" y="2914650"/>
          <p14:tracePt t="71121" x="6497638" y="2914650"/>
          <p14:tracePt t="71137" x="6515100" y="2914650"/>
          <p14:tracePt t="71155" x="6543675" y="2914650"/>
          <p14:tracePt t="71171" x="6572250" y="2921000"/>
          <p14:tracePt t="71188" x="6607175" y="2921000"/>
          <p14:tracePt t="71204" x="6640513" y="2925763"/>
          <p14:tracePt t="71221" x="6692900" y="2936875"/>
          <p14:tracePt t="71237" x="6726238" y="2943225"/>
          <p14:tracePt t="71255" x="6761163" y="2949575"/>
          <p14:tracePt t="71271" x="6800850" y="2960688"/>
          <p14:tracePt t="71288" x="6823075" y="2965450"/>
          <p14:tracePt t="71304" x="6835775" y="2971800"/>
          <p14:tracePt t="71321" x="6840538" y="2971800"/>
          <p14:tracePt t="71764" x="6846888" y="2978150"/>
          <p14:tracePt t="71780" x="6858000" y="2978150"/>
          <p14:tracePt t="71788" x="6886575" y="2982913"/>
          <p14:tracePt t="71808" x="6897688" y="2982913"/>
          <p14:tracePt t="71821" x="6921500" y="2989263"/>
          <p14:tracePt t="71837" x="6932613" y="2989263"/>
          <p14:tracePt t="71854" x="6937375" y="2989263"/>
          <p14:tracePt t="71972" x="6943725" y="2989263"/>
          <p14:tracePt t="74771" x="6950075" y="2989263"/>
          <p14:tracePt t="74811" x="6954838" y="2989263"/>
          <p14:tracePt t="74827" x="6954838" y="2982913"/>
          <p14:tracePt t="74883" x="6961188" y="2982913"/>
          <p14:tracePt t="74904" x="6965950" y="2982913"/>
          <p14:tracePt t="74909" x="6972300" y="2982913"/>
          <p14:tracePt t="74921" x="6983413" y="2982913"/>
          <p14:tracePt t="74937" x="6989763" y="2982913"/>
          <p14:tracePt t="74954" x="7000875" y="2982913"/>
          <p14:tracePt t="74971" x="7007225" y="2982913"/>
          <p14:tracePt t="75187" x="7011988" y="2982913"/>
          <p14:tracePt t="75195" x="7018338" y="2982913"/>
          <p14:tracePt t="75243" x="7023100" y="2982913"/>
          <p14:tracePt t="77436" x="7023100" y="2978150"/>
          <p14:tracePt t="77455" x="7023100" y="2971800"/>
          <p14:tracePt t="77492" x="7023100" y="2965450"/>
          <p14:tracePt t="77588" x="7023100" y="2960688"/>
          <p14:tracePt t="77596" x="7023100" y="2954338"/>
          <p14:tracePt t="77616" x="7023100" y="2949575"/>
          <p14:tracePt t="78188" x="7023100" y="2943225"/>
          <p14:tracePt t="78332" x="7023100" y="2936875"/>
          <p14:tracePt t="78340" x="7018338" y="2932113"/>
          <p14:tracePt t="78355" x="7018338" y="2921000"/>
          <p14:tracePt t="78389" x="7011988" y="2914650"/>
          <p14:tracePt t="78389" x="7011988" y="2908300"/>
          <p14:tracePt t="78405" x="7011988" y="2903538"/>
          <p14:tracePt t="78422" x="7011988" y="2897188"/>
          <p14:tracePt t="78438" x="7011988" y="2892425"/>
          <p14:tracePt t="78476" x="7011988" y="2886075"/>
          <p14:tracePt t="78492" x="7011988" y="2879725"/>
          <p14:tracePt t="78507" x="7011988" y="2874963"/>
          <p14:tracePt t="78521" x="7011988" y="2868613"/>
          <p14:tracePt t="78538" x="7018338" y="2857500"/>
          <p14:tracePt t="78555" x="7018338" y="2851150"/>
          <p14:tracePt t="78571" x="7018338" y="2840038"/>
          <p14:tracePt t="78988" x="7018338" y="2835275"/>
          <p14:tracePt t="78996" x="7007225" y="2800350"/>
          <p14:tracePt t="79005" x="6983413" y="2760663"/>
          <p14:tracePt t="79021" x="6972300" y="2720975"/>
          <p14:tracePt t="79054" x="6950075" y="2674938"/>
          <p14:tracePt t="79055" x="6932613" y="2622550"/>
          <p14:tracePt t="79072" x="6908800" y="2554288"/>
          <p14:tracePt t="79088" x="6886575" y="2479675"/>
          <p14:tracePt t="79105" x="6875463" y="2406650"/>
          <p14:tracePt t="79121" x="6869113" y="2325688"/>
          <p14:tracePt t="79138" x="6864350" y="2239963"/>
          <p14:tracePt t="79154" x="6864350" y="2160588"/>
          <p14:tracePt t="79172" x="6864350" y="2074863"/>
          <p14:tracePt t="79188" x="6858000" y="1949450"/>
          <p14:tracePt t="79205" x="6858000" y="1868488"/>
          <p14:tracePt t="79221" x="6864350" y="1800225"/>
          <p14:tracePt t="79238" x="6880225" y="1736725"/>
          <p14:tracePt t="79254" x="6904038" y="1674813"/>
          <p14:tracePt t="79272" x="6932613" y="1622425"/>
          <p14:tracePt t="79288" x="6954838" y="1589088"/>
          <p14:tracePt t="79305" x="6978650" y="1560513"/>
          <p14:tracePt t="79321" x="7000875" y="1543050"/>
          <p14:tracePt t="79338" x="7018338" y="1525588"/>
          <p14:tracePt t="79354" x="7040563" y="1514475"/>
          <p14:tracePt t="79372" x="7058025" y="1503363"/>
          <p14:tracePt t="79388" x="7069138" y="1503363"/>
          <p14:tracePt t="79428" x="7075488" y="1503363"/>
          <p14:tracePt t="79444" x="7080250" y="1503363"/>
          <p14:tracePt t="79452" x="7086600" y="1503363"/>
          <p14:tracePt t="79460" x="7108825" y="1520825"/>
          <p14:tracePt t="79471" x="7132638" y="1536700"/>
          <p14:tracePt t="79488" x="7154863" y="1554163"/>
          <p14:tracePt t="79505" x="7172325" y="1577975"/>
          <p14:tracePt t="79521" x="7183438" y="1593850"/>
          <p14:tracePt t="79538" x="7194550" y="1611313"/>
          <p14:tracePt t="79555" x="7207250" y="1622425"/>
          <p14:tracePt t="79571" x="7212013" y="1646238"/>
          <p14:tracePt t="79588" x="7223125" y="1674813"/>
          <p14:tracePt t="79605" x="7229475" y="1697038"/>
          <p14:tracePt t="79621" x="7229475" y="1708150"/>
          <p14:tracePt t="79638" x="7235825" y="1725613"/>
          <p14:tracePt t="79654" x="7235825" y="1736725"/>
          <p14:tracePt t="79672" x="7235825" y="1743075"/>
          <p14:tracePt t="79688" x="7235825" y="1749425"/>
          <p14:tracePt t="79705" x="7235825" y="1754188"/>
          <p14:tracePt t="79721" x="7235825" y="1760538"/>
          <p14:tracePt t="79738" x="7235825" y="1765300"/>
          <p14:tracePt t="79754" x="7235825" y="1771650"/>
          <p14:tracePt t="79771" x="7235825" y="1778000"/>
          <p14:tracePt t="79788" x="7235825" y="1793875"/>
          <p14:tracePt t="79900" x="7235825" y="1800225"/>
          <p14:tracePt t="88548" x="7229475" y="1800225"/>
          <p14:tracePt t="88756" x="7223125" y="1800225"/>
          <p14:tracePt t="88770" x="7218363" y="1793875"/>
          <p14:tracePt t="88772" x="7212013" y="1793875"/>
          <p14:tracePt t="88787" x="7194550" y="1793875"/>
          <p14:tracePt t="88804" x="7178675" y="1793875"/>
          <p14:tracePt t="88820" x="7143750" y="1793875"/>
          <p14:tracePt t="88838" x="7108825" y="1800225"/>
          <p14:tracePt t="88854" x="7069138" y="1806575"/>
          <p14:tracePt t="88871" x="7023100" y="1817688"/>
          <p14:tracePt t="88887" x="7000875" y="1828800"/>
          <p14:tracePt t="88904" x="6983413" y="1835150"/>
          <p14:tracePt t="88920" x="6965950" y="1839913"/>
          <p14:tracePt t="88937" x="6954838" y="1851025"/>
          <p14:tracePt t="88954" x="6937375" y="1857375"/>
          <p14:tracePt t="88971" x="6926263" y="1868488"/>
          <p14:tracePt t="88987" x="6904038" y="1892300"/>
          <p14:tracePt t="89005" x="6886575" y="1908175"/>
          <p14:tracePt t="89020" x="6864350" y="1931988"/>
          <p14:tracePt t="89038" x="6846888" y="1960563"/>
          <p14:tracePt t="89054" x="6829425" y="1982788"/>
          <p14:tracePt t="89071" x="6818313" y="2011363"/>
          <p14:tracePt t="89087" x="6800850" y="2039938"/>
          <p14:tracePt t="89104" x="6794500" y="2068513"/>
          <p14:tracePt t="89120" x="6783388" y="2103438"/>
          <p14:tracePt t="89137" x="6783388" y="2136775"/>
          <p14:tracePt t="89154" x="6778625" y="2165350"/>
          <p14:tracePt t="89171" x="6778625" y="2200275"/>
          <p14:tracePt t="89187" x="6778625" y="2257425"/>
          <p14:tracePt t="89205" x="6778625" y="2292350"/>
          <p14:tracePt t="89220" x="6778625" y="2325688"/>
          <p14:tracePt t="89238" x="6778625" y="2354263"/>
          <p14:tracePt t="89254" x="6778625" y="2371725"/>
          <p14:tracePt t="89271" x="6783388" y="2382838"/>
          <p14:tracePt t="89287" x="6783388" y="2393950"/>
          <p14:tracePt t="89304" x="6783388" y="2400300"/>
          <p14:tracePt t="89321" x="6789738" y="2411413"/>
          <p14:tracePt t="89338" x="6789738" y="2417763"/>
          <p14:tracePt t="89354" x="6794500" y="2422525"/>
          <p14:tracePt t="89780" x="6794500" y="2417763"/>
          <p14:tracePt t="89787" x="6807200" y="2393950"/>
          <p14:tracePt t="89804" x="6818313" y="2354263"/>
          <p14:tracePt t="89820" x="6835775" y="2286000"/>
          <p14:tracePt t="89837" x="6851650" y="2228850"/>
          <p14:tracePt t="89854" x="6858000" y="2178050"/>
          <p14:tracePt t="89871" x="6875463" y="2132013"/>
          <p14:tracePt t="89887" x="6886575" y="2097088"/>
          <p14:tracePt t="89904" x="6886575" y="2057400"/>
          <p14:tracePt t="89920" x="6892925" y="2028825"/>
          <p14:tracePt t="89938" x="6897688" y="2006600"/>
          <p14:tracePt t="89954" x="6897688" y="1982788"/>
          <p14:tracePt t="89971" x="6897688" y="1971675"/>
          <p14:tracePt t="89987" x="6904038" y="1954213"/>
          <p14:tracePt t="90005" x="6904038" y="1949450"/>
          <p14:tracePt t="92205"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9393"/>
    </mc:Choice>
    <mc:Fallback xmlns="">
      <p:transition spd="slow" advTm="119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10" name="Picture 2" descr="C:\PNNL Work\Current Projects\FOA-152 WSU\Photos\Substations\Pateros\IMG_026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9100" y="1333500"/>
            <a:ext cx="3606800" cy="2705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5478194"/>
      </p:ext>
    </p:extLst>
  </p:cSld>
  <p:clrMapOvr>
    <a:masterClrMapping/>
  </p:clrMapOvr>
  <mc:AlternateContent xmlns:mc="http://schemas.openxmlformats.org/markup-compatibility/2006" xmlns:p14="http://schemas.microsoft.com/office/powerpoint/2010/main">
    <mc:Choice Requires="p14">
      <p:transition spd="slow" p14:dur="2000" advTm="162584"/>
    </mc:Choice>
    <mc:Fallback xmlns="">
      <p:transition spd="slow" advTm="162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767" x="6846888" y="3246438"/>
          <p14:tracePt t="30866" x="6846888" y="3240088"/>
          <p14:tracePt t="30874" x="6846888" y="3228975"/>
          <p14:tracePt t="30898" x="6846888" y="3217863"/>
          <p14:tracePt t="30914" x="6846888" y="3211513"/>
          <p14:tracePt t="30930" x="6846888" y="3200400"/>
          <p14:tracePt t="30946" x="6846888" y="3194050"/>
          <p14:tracePt t="30962" x="6846888" y="3182938"/>
          <p14:tracePt t="30978" x="6846888" y="3171825"/>
          <p14:tracePt t="30994" x="6846888" y="3154363"/>
          <p14:tracePt t="31025" x="6846888" y="3149600"/>
          <p14:tracePt t="31026" x="6846888" y="3125788"/>
          <p14:tracePt t="31041" x="6840538" y="3108325"/>
          <p14:tracePt t="31041" x="6840538" y="3103563"/>
          <p14:tracePt t="31058" x="6840538" y="3086100"/>
          <p14:tracePt t="31074" x="6840538" y="3063875"/>
          <p14:tracePt t="31091" x="6840538" y="3040063"/>
          <p14:tracePt t="31107" x="6835775" y="3011488"/>
          <p14:tracePt t="31124" x="6835775" y="2989263"/>
          <p14:tracePt t="31141" x="6829425" y="2960688"/>
          <p14:tracePt t="31158" x="6823075" y="2943225"/>
          <p14:tracePt t="31174" x="6823075" y="2921000"/>
          <p14:tracePt t="31191" x="6818313" y="2903538"/>
          <p14:tracePt t="31207" x="6811963" y="2874963"/>
          <p14:tracePt t="31224" x="6811963" y="2863850"/>
          <p14:tracePt t="31241" x="6811963" y="2840038"/>
          <p14:tracePt t="31258" x="6807200" y="2806700"/>
          <p14:tracePt t="31274" x="6800850" y="2778125"/>
          <p14:tracePt t="31291" x="6789738" y="2749550"/>
          <p14:tracePt t="31307" x="6789738" y="2720975"/>
          <p14:tracePt t="31324" x="6783388" y="2697163"/>
          <p14:tracePt t="31341" x="6778625" y="2674938"/>
          <p14:tracePt t="31358" x="6772275" y="2651125"/>
          <p14:tracePt t="31374" x="6772275" y="2628900"/>
          <p14:tracePt t="31391" x="6772275" y="2611438"/>
          <p14:tracePt t="31407" x="6772275" y="2593975"/>
          <p14:tracePt t="31424" x="6772275" y="2578100"/>
          <p14:tracePt t="31441" x="6765925" y="2554288"/>
          <p14:tracePt t="31458" x="6761163" y="2520950"/>
          <p14:tracePt t="31474" x="6761163" y="2503488"/>
          <p14:tracePt t="31491" x="6761163" y="2474913"/>
          <p14:tracePt t="31507" x="6761163" y="2457450"/>
          <p14:tracePt t="31524" x="6754813" y="2439988"/>
          <p14:tracePt t="31541" x="6754813" y="2422525"/>
          <p14:tracePt t="31558" x="6754813" y="2411413"/>
          <p14:tracePt t="31574" x="6750050" y="2406650"/>
          <p14:tracePt t="31591" x="6750050" y="2393950"/>
          <p14:tracePt t="31607" x="6750050" y="2382838"/>
          <p14:tracePt t="31625" x="6750050" y="2378075"/>
          <p14:tracePt t="31641" x="6750050" y="2371725"/>
          <p14:tracePt t="31682" x="6750050" y="2365375"/>
          <p14:tracePt t="31682" x="6743700" y="2365375"/>
          <p14:tracePt t="31691" x="6743700" y="2360613"/>
          <p14:tracePt t="32130" x="6743700" y="2365375"/>
          <p14:tracePt t="32194" x="6737350" y="2365375"/>
          <p14:tracePt t="32208" x="6737350" y="2371725"/>
          <p14:tracePt t="32209" x="6737350" y="2378075"/>
          <p14:tracePt t="32224" x="6737350" y="2382838"/>
          <p14:tracePt t="32241" x="6737350" y="2400300"/>
          <p14:tracePt t="32258" x="6737350" y="2422525"/>
          <p14:tracePt t="32274" x="6737350" y="2435225"/>
          <p14:tracePt t="32291" x="6737350" y="2451100"/>
          <p14:tracePt t="32307" x="6732588" y="2468563"/>
          <p14:tracePt t="32324" x="6732588" y="2486025"/>
          <p14:tracePt t="32341" x="6732588" y="2508250"/>
          <p14:tracePt t="32357" x="6732588" y="2532063"/>
          <p14:tracePt t="32375" x="6726238" y="2554288"/>
          <p14:tracePt t="32391" x="6726238" y="2582863"/>
          <p14:tracePt t="32408" x="6726238" y="2606675"/>
          <p14:tracePt t="32424" x="6726238" y="2628900"/>
          <p14:tracePt t="32441" x="6726238" y="2651125"/>
          <p14:tracePt t="32457" x="6726238" y="2674938"/>
          <p14:tracePt t="32475" x="6726238" y="2686050"/>
          <p14:tracePt t="32491" x="6726238" y="2697163"/>
          <p14:tracePt t="32508" x="6726238" y="2703513"/>
          <p14:tracePt t="32524" x="6726238" y="2708275"/>
          <p14:tracePt t="32541" x="6726238" y="2720975"/>
          <p14:tracePt t="32558" x="6726238" y="2732088"/>
          <p14:tracePt t="32575" x="6726238" y="2736850"/>
          <p14:tracePt t="32591" x="6726238" y="2743200"/>
          <p14:tracePt t="32608" x="6726238" y="2749550"/>
          <p14:tracePt t="32722" x="6726238" y="2754313"/>
          <p14:tracePt t="32754" x="6726238" y="2760663"/>
          <p14:tracePt t="32760" x="6726238" y="2771775"/>
          <p14:tracePt t="32775" x="6726238" y="2778125"/>
          <p14:tracePt t="32791" x="6726238" y="2789238"/>
          <p14:tracePt t="32808" x="6726238" y="2794000"/>
          <p14:tracePt t="32824" x="6726238" y="2800350"/>
          <p14:tracePt t="33122" x="6721475" y="2800350"/>
          <p14:tracePt t="33141" x="6721475" y="2806700"/>
          <p14:tracePt t="33141" x="6715125" y="2806700"/>
          <p14:tracePt t="33157" x="6708775" y="2806700"/>
          <p14:tracePt t="33202" x="6708775" y="2811463"/>
          <p14:tracePt t="33210" x="6704013" y="2811463"/>
          <p14:tracePt t="33418" x="6708775" y="2811463"/>
          <p14:tracePt t="33578" x="6708775" y="2806700"/>
          <p14:tracePt t="33586" x="6715125" y="2806700"/>
          <p14:tracePt t="33594" x="6721475" y="2800350"/>
          <p14:tracePt t="33608" x="6732588" y="2794000"/>
          <p14:tracePt t="33624" x="6732588" y="2765425"/>
          <p14:tracePt t="33641" x="6732588" y="2736850"/>
          <p14:tracePt t="33657" x="6726238" y="2703513"/>
          <p14:tracePt t="33675" x="6721475" y="2674938"/>
          <p14:tracePt t="33691" x="6721475" y="2657475"/>
          <p14:tracePt t="33708" x="6715125" y="2646363"/>
          <p14:tracePt t="33724" x="6715125" y="2640013"/>
          <p14:tracePt t="33741" x="6708775" y="2628900"/>
          <p14:tracePt t="33757" x="6704013" y="2622550"/>
          <p14:tracePt t="33774" x="6692900" y="2606675"/>
          <p14:tracePt t="33791" x="6675438" y="2578100"/>
          <p14:tracePt t="33807" x="6635750" y="2536825"/>
          <p14:tracePt t="33824" x="6583363" y="2486025"/>
          <p14:tracePt t="33841" x="6543675" y="2451100"/>
          <p14:tracePt t="33857" x="6486525" y="2400300"/>
          <p14:tracePt t="33875" x="6451600" y="2371725"/>
          <p14:tracePt t="33891" x="6423025" y="2343150"/>
          <p14:tracePt t="33908" x="6383338" y="2320925"/>
          <p14:tracePt t="33924" x="6343650" y="2292350"/>
          <p14:tracePt t="33941" x="6315075" y="2268538"/>
          <p14:tracePt t="33957" x="6275388" y="2246313"/>
          <p14:tracePt t="33974" x="6240463" y="2228850"/>
          <p14:tracePt t="33991" x="6207125" y="2211388"/>
          <p14:tracePt t="34007" x="6165850" y="2206625"/>
          <p14:tracePt t="34025" x="6137275" y="2193925"/>
          <p14:tracePt t="34041" x="6103938" y="2189163"/>
          <p14:tracePt t="34041" x="6092825" y="2182813"/>
          <p14:tracePt t="34058" x="6064250" y="2171700"/>
          <p14:tracePt t="34074" x="6035675" y="2165350"/>
          <p14:tracePt t="34091" x="6022975" y="2160588"/>
          <p14:tracePt t="34107" x="6007100" y="2160588"/>
          <p14:tracePt t="34124" x="5989638" y="2160588"/>
          <p14:tracePt t="34141" x="5978525" y="2160588"/>
          <p14:tracePt t="34158" x="5965825" y="2160588"/>
          <p14:tracePt t="34174" x="5961063" y="2165350"/>
          <p14:tracePt t="34191" x="5949950" y="2171700"/>
          <p14:tracePt t="34226" x="5943600" y="2171700"/>
          <p14:tracePt t="34242" x="5943600" y="2178050"/>
          <p14:tracePt t="34250" x="5937250" y="2178050"/>
          <p14:tracePt t="34257" x="5932488" y="2178050"/>
          <p14:tracePt t="34274" x="5932488" y="2182813"/>
          <p14:tracePt t="34291" x="5926138" y="2189163"/>
          <p14:tracePt t="34307" x="5926138" y="2193925"/>
          <p14:tracePt t="34324" x="5926138" y="2200275"/>
          <p14:tracePt t="34341" x="5926138" y="2211388"/>
          <p14:tracePt t="34578" x="5926138" y="2206625"/>
          <p14:tracePt t="34594" x="5926138" y="2200275"/>
          <p14:tracePt t="34610" x="5926138" y="2193925"/>
          <p14:tracePt t="34616" x="5926138" y="2189163"/>
          <p14:tracePt t="34624" x="5926138" y="2182813"/>
          <p14:tracePt t="34641" x="5921375" y="2182813"/>
          <p14:tracePt t="34658" x="5921375" y="2171700"/>
          <p14:tracePt t="34674" x="5921375" y="2165350"/>
          <p14:tracePt t="34691" x="5921375" y="2160588"/>
          <p14:tracePt t="34986" x="5921375" y="2154238"/>
          <p14:tracePt t="34994" x="5921375" y="2149475"/>
          <p14:tracePt t="35010" x="5921375" y="2143125"/>
          <p14:tracePt t="35024" x="5921375" y="2136775"/>
          <p14:tracePt t="35066" x="5921375" y="2132013"/>
          <p14:tracePt t="35074" x="5921375" y="2125663"/>
          <p14:tracePt t="35098" x="5921375" y="2120900"/>
          <p14:tracePt t="35106" x="5926138" y="2120900"/>
          <p14:tracePt t="35113" x="5926138" y="2114550"/>
          <p14:tracePt t="35154" x="5926138" y="2108200"/>
          <p14:tracePt t="35162" x="5932488" y="2103438"/>
          <p14:tracePt t="35274" x="5932488" y="2097088"/>
          <p14:tracePt t="35278" x="5937250" y="2097088"/>
          <p14:tracePt t="35291" x="5937250" y="2085975"/>
          <p14:tracePt t="35307" x="5943600" y="2079625"/>
          <p14:tracePt t="35324" x="5954713" y="2068513"/>
          <p14:tracePt t="35340" x="5961063" y="2063750"/>
          <p14:tracePt t="35357" x="5965825" y="2057400"/>
          <p14:tracePt t="35374" x="5972175" y="2051050"/>
          <p14:tracePt t="35391" x="5972175" y="2046288"/>
          <p14:tracePt t="35530" x="5978525" y="2046288"/>
          <p14:tracePt t="35634" x="5983288" y="2046288"/>
          <p14:tracePt t="35641" x="5989638" y="2046288"/>
          <p14:tracePt t="35657" x="6035675" y="2079625"/>
          <p14:tracePt t="35675" x="6097588" y="2108200"/>
          <p14:tracePt t="35691" x="6165850" y="2154238"/>
          <p14:tracePt t="35708" x="6229350" y="2189163"/>
          <p14:tracePt t="35724" x="6280150" y="2211388"/>
          <p14:tracePt t="35741" x="6326188" y="2235200"/>
          <p14:tracePt t="35757" x="6354763" y="2246313"/>
          <p14:tracePt t="35774" x="6372225" y="2251075"/>
          <p14:tracePt t="35790" x="6378575" y="2257425"/>
          <p14:tracePt t="35808" x="6383338" y="2263775"/>
          <p14:tracePt t="35858" x="6389688" y="2263775"/>
          <p14:tracePt t="35866" x="6407150" y="2268538"/>
          <p14:tracePt t="35875" x="6435725" y="2274888"/>
          <p14:tracePt t="35890" x="6475413" y="2279650"/>
          <p14:tracePt t="35908" x="6521450" y="2286000"/>
          <p14:tracePt t="35924" x="6589713" y="2286000"/>
          <p14:tracePt t="35941" x="6657975" y="2292350"/>
          <p14:tracePt t="35957" x="6726238" y="2292350"/>
          <p14:tracePt t="35974" x="6783388" y="2292350"/>
          <p14:tracePt t="35990" x="6840538" y="2292350"/>
          <p14:tracePt t="36008" x="6886575" y="2292350"/>
          <p14:tracePt t="36024" x="6926263" y="2292350"/>
          <p14:tracePt t="36041" x="6965950" y="2292350"/>
          <p14:tracePt t="36057" x="6994525" y="2292350"/>
          <p14:tracePt t="37106" x="7000875" y="2292350"/>
          <p14:tracePt t="37130" x="7007225" y="2292350"/>
          <p14:tracePt t="37170" x="7011988" y="2292350"/>
          <p14:tracePt t="37194" x="7018338" y="2292350"/>
          <p14:tracePt t="37226" x="7018338" y="2286000"/>
          <p14:tracePt t="37666" x="7011988" y="2286000"/>
          <p14:tracePt t="37673" x="7011988" y="2292350"/>
          <p14:tracePt t="37691" x="7007225" y="2297113"/>
          <p14:tracePt t="37707" x="7007225" y="2303463"/>
          <p14:tracePt t="37724" x="7000875" y="2303463"/>
          <p14:tracePt t="37778" x="6994525" y="2303463"/>
          <p14:tracePt t="37802" x="6989763" y="2303463"/>
          <p14:tracePt t="37866" x="6989763" y="2308225"/>
          <p14:tracePt t="37874" x="6983413" y="2308225"/>
          <p14:tracePt t="37986" x="6983413" y="2303463"/>
          <p14:tracePt t="38002" x="6983413" y="2297113"/>
          <p14:tracePt t="38010" x="6983413" y="2292350"/>
          <p14:tracePt t="38024" x="6983413" y="2286000"/>
          <p14:tracePt t="38040" x="6983413" y="2274888"/>
          <p14:tracePt t="38058" x="6983413" y="2268538"/>
          <p14:tracePt t="38098" x="6983413" y="2263775"/>
          <p14:tracePt t="38170" x="6983413" y="2257425"/>
          <p14:tracePt t="38173" x="6972300" y="2251075"/>
          <p14:tracePt t="38191" x="6961188" y="2239963"/>
          <p14:tracePt t="38207" x="6943725" y="2222500"/>
          <p14:tracePt t="38224" x="6932613" y="2211388"/>
          <p14:tracePt t="38240" x="6921500" y="2211388"/>
          <p14:tracePt t="38240" x="6921500" y="2206625"/>
          <p14:tracePt t="38258" x="6915150" y="2206625"/>
          <p14:tracePt t="38274" x="6915150" y="2200275"/>
          <p14:tracePt t="38386" x="6908800" y="2200275"/>
          <p14:tracePt t="38394" x="6904038" y="2200275"/>
          <p14:tracePt t="38410" x="6886575" y="2200275"/>
          <p14:tracePt t="38424" x="6851650" y="2200275"/>
          <p14:tracePt t="38440" x="6807200" y="2193925"/>
          <p14:tracePt t="38440" x="6789738" y="2193925"/>
          <p14:tracePt t="38458" x="6737350" y="2193925"/>
          <p14:tracePt t="38474" x="6697663" y="2189163"/>
          <p14:tracePt t="38491" x="6664325" y="2189163"/>
          <p14:tracePt t="38507" x="6629400" y="2189163"/>
          <p14:tracePt t="38524" x="6594475" y="2189163"/>
          <p14:tracePt t="38540" x="6572250" y="2193925"/>
          <p14:tracePt t="38557" x="6550025" y="2193925"/>
          <p14:tracePt t="38573" x="6537325" y="2200275"/>
          <p14:tracePt t="38590" x="6532563" y="2200275"/>
          <p14:tracePt t="38607" x="6532563" y="2206625"/>
          <p14:tracePt t="38690" x="6526213" y="2206625"/>
          <p14:tracePt t="38698" x="6526213" y="2211388"/>
          <p14:tracePt t="38710" x="6515100" y="2217738"/>
          <p14:tracePt t="38724" x="6492875" y="2222500"/>
          <p14:tracePt t="38740" x="6469063" y="2239963"/>
          <p14:tracePt t="38757" x="6457950" y="2246313"/>
          <p14:tracePt t="38774" x="6440488" y="2251075"/>
          <p14:tracePt t="38790" x="6435725" y="2251075"/>
          <p14:tracePt t="38807" x="6429375" y="2257425"/>
          <p14:tracePt t="38824" x="6423025" y="2257425"/>
          <p14:tracePt t="38840" x="6418263" y="2268538"/>
          <p14:tracePt t="38857" x="6411913" y="2274888"/>
          <p14:tracePt t="38874" x="6407150" y="2286000"/>
          <p14:tracePt t="38890" x="6400800" y="2297113"/>
          <p14:tracePt t="38907" x="6394450" y="2308225"/>
          <p14:tracePt t="38924" x="6383338" y="2325688"/>
          <p14:tracePt t="38940" x="6378575" y="2332038"/>
          <p14:tracePt t="38957" x="6372225" y="2343150"/>
          <p14:tracePt t="38974" x="6365875" y="2343150"/>
          <p14:tracePt t="38990" x="6365875" y="2349500"/>
          <p14:tracePt t="39007" x="6365875" y="2354263"/>
          <p14:tracePt t="39024" x="6361113" y="2360613"/>
          <p14:tracePt t="39041" x="6361113" y="2371725"/>
          <p14:tracePt t="39057" x="6343650" y="2406650"/>
          <p14:tracePt t="39074" x="6337300" y="2435225"/>
          <p14:tracePt t="39090" x="6326188" y="2463800"/>
          <p14:tracePt t="39107" x="6321425" y="2492375"/>
          <p14:tracePt t="39124" x="6315075" y="2520950"/>
          <p14:tracePt t="39141" x="6303963" y="2549525"/>
          <p14:tracePt t="39157" x="6303963" y="2578100"/>
          <p14:tracePt t="39174" x="6303963" y="2606675"/>
          <p14:tracePt t="39190" x="6297613" y="2635250"/>
          <p14:tracePt t="39207" x="6297613" y="2668588"/>
          <p14:tracePt t="39224" x="6297613" y="2697163"/>
          <p14:tracePt t="39241" x="6297613" y="2714625"/>
          <p14:tracePt t="39257" x="6297613" y="2743200"/>
          <p14:tracePt t="39274" x="6303963" y="2765425"/>
          <p14:tracePt t="39290" x="6308725" y="2782888"/>
          <p14:tracePt t="39307" x="6315075" y="2811463"/>
          <p14:tracePt t="39324" x="6321425" y="2828925"/>
          <p14:tracePt t="39341" x="6332538" y="2846388"/>
          <p14:tracePt t="39357" x="6337300" y="2863850"/>
          <p14:tracePt t="39374" x="6354763" y="2892425"/>
          <p14:tracePt t="39390" x="6365875" y="2908300"/>
          <p14:tracePt t="39407" x="6383338" y="2936875"/>
          <p14:tracePt t="39423" x="6400800" y="2960688"/>
          <p14:tracePt t="39441" x="6411913" y="2978150"/>
          <p14:tracePt t="39457" x="6429375" y="3006725"/>
          <p14:tracePt t="39474" x="6446838" y="3022600"/>
          <p14:tracePt t="39490" x="6457950" y="3028950"/>
          <p14:tracePt t="39507" x="6469063" y="3040063"/>
          <p14:tracePt t="39524" x="6480175" y="3046413"/>
          <p14:tracePt t="39541" x="6492875" y="3051175"/>
          <p14:tracePt t="39557" x="6503988" y="3057525"/>
          <p14:tracePt t="39574" x="6515100" y="3063875"/>
          <p14:tracePt t="39590" x="6521450" y="3068638"/>
          <p14:tracePt t="39607" x="6537325" y="3074988"/>
          <p14:tracePt t="39624" x="6561138" y="3079750"/>
          <p14:tracePt t="39641" x="6578600" y="3086100"/>
          <p14:tracePt t="39658" x="6618288" y="3092450"/>
          <p14:tracePt t="39674" x="6640513" y="3097213"/>
          <p14:tracePt t="39690" x="6664325" y="3097213"/>
          <p14:tracePt t="39707" x="6692900" y="3108325"/>
          <p14:tracePt t="39723" x="6715125" y="3114675"/>
          <p14:tracePt t="39741" x="6737350" y="3114675"/>
          <p14:tracePt t="39757" x="6750050" y="3121025"/>
          <p14:tracePt t="39774" x="6772275" y="3121025"/>
          <p14:tracePt t="39790" x="6789738" y="3121025"/>
          <p14:tracePt t="39807" x="6800850" y="3121025"/>
          <p14:tracePt t="39823" x="6807200" y="3121025"/>
          <p14:tracePt t="39841" x="6818313" y="3121025"/>
          <p14:tracePt t="39857" x="6829425" y="3121025"/>
          <p14:tracePt t="39874" x="6840538" y="3121025"/>
          <p14:tracePt t="39890" x="6851650" y="3114675"/>
          <p14:tracePt t="39907" x="6864350" y="3108325"/>
          <p14:tracePt t="39923" x="6875463" y="3103563"/>
          <p14:tracePt t="39941" x="6886575" y="3103563"/>
          <p14:tracePt t="39957" x="6897688" y="3097213"/>
          <p14:tracePt t="39974" x="6904038" y="3092450"/>
          <p14:tracePt t="39990" x="6915150" y="3086100"/>
          <p14:tracePt t="40008" x="6921500" y="3079750"/>
          <p14:tracePt t="40024" x="6926263" y="3074988"/>
          <p14:tracePt t="40040" x="6937375" y="3068638"/>
          <p14:tracePt t="40057" x="6950075" y="3063875"/>
          <p14:tracePt t="40074" x="6954838" y="3051175"/>
          <p14:tracePt t="40090" x="6961188" y="3051175"/>
          <p14:tracePt t="40108" x="6965950" y="3040063"/>
          <p14:tracePt t="40123" x="6972300" y="3035300"/>
          <p14:tracePt t="40140" x="6978650" y="3028950"/>
          <p14:tracePt t="40157" x="6983413" y="3017838"/>
          <p14:tracePt t="40174" x="6989763" y="3011488"/>
          <p14:tracePt t="40190" x="7000875" y="2994025"/>
          <p14:tracePt t="40207" x="7011988" y="2978150"/>
          <p14:tracePt t="40223" x="7023100" y="2960688"/>
          <p14:tracePt t="40241" x="7029450" y="2943225"/>
          <p14:tracePt t="40257" x="7046913" y="2925763"/>
          <p14:tracePt t="40274" x="7051675" y="2914650"/>
          <p14:tracePt t="40290" x="7058025" y="2903538"/>
          <p14:tracePt t="40307" x="7064375" y="2897188"/>
          <p14:tracePt t="40323" x="7064375" y="2879725"/>
          <p14:tracePt t="40340" x="7069138" y="2863850"/>
          <p14:tracePt t="40357" x="7075488" y="2846388"/>
          <p14:tracePt t="40374" x="7075488" y="2828925"/>
          <p14:tracePt t="40390" x="7080250" y="2817813"/>
          <p14:tracePt t="40407" x="7086600" y="2806700"/>
          <p14:tracePt t="40423" x="7086600" y="2789238"/>
          <p14:tracePt t="40441" x="7092950" y="2771775"/>
          <p14:tracePt t="40457" x="7097713" y="2760663"/>
          <p14:tracePt t="40474" x="7097713" y="2749550"/>
          <p14:tracePt t="40490" x="7097713" y="2736850"/>
          <p14:tracePt t="40507" x="7097713" y="2732088"/>
          <p14:tracePt t="40523" x="7097713" y="2720975"/>
          <p14:tracePt t="40540" x="7097713" y="2703513"/>
          <p14:tracePt t="40557" x="7097713" y="2692400"/>
          <p14:tracePt t="40574" x="7104063" y="2679700"/>
          <p14:tracePt t="40590" x="7104063" y="2668588"/>
          <p14:tracePt t="40607" x="7108825" y="2651125"/>
          <p14:tracePt t="40623" x="7108825" y="2635250"/>
          <p14:tracePt t="40640" x="7108825" y="2628900"/>
          <p14:tracePt t="40657" x="7108825" y="2606675"/>
          <p14:tracePt t="40674" x="7108825" y="2593975"/>
          <p14:tracePt t="40691" x="7108825" y="2578100"/>
          <p14:tracePt t="40707" x="7108825" y="2565400"/>
          <p14:tracePt t="40724" x="7108825" y="2554288"/>
          <p14:tracePt t="40740" x="7108825" y="2543175"/>
          <p14:tracePt t="40757" x="7108825" y="2525713"/>
          <p14:tracePt t="40773" x="7108825" y="2514600"/>
          <p14:tracePt t="40790" x="7108825" y="2497138"/>
          <p14:tracePt t="40807" x="7104063" y="2479675"/>
          <p14:tracePt t="40824" x="7104063" y="2468563"/>
          <p14:tracePt t="40840" x="7097713" y="2457450"/>
          <p14:tracePt t="40857" x="7092950" y="2439988"/>
          <p14:tracePt t="40873" x="7086600" y="2422525"/>
          <p14:tracePt t="40891" x="7086600" y="2417763"/>
          <p14:tracePt t="40907" x="7080250" y="2406650"/>
          <p14:tracePt t="40924" x="7080250" y="2400300"/>
          <p14:tracePt t="41306" x="7075488" y="2400300"/>
          <p14:tracePt t="41434" x="7069138" y="2400300"/>
          <p14:tracePt t="41514" x="7069138" y="2406650"/>
          <p14:tracePt t="41530" x="7069138" y="2411413"/>
          <p14:tracePt t="41546" x="7069138" y="2422525"/>
          <p14:tracePt t="41557" x="7069138" y="2428875"/>
          <p14:tracePt t="41573" x="7075488" y="2439988"/>
          <p14:tracePt t="41591" x="7075488" y="2451100"/>
          <p14:tracePt t="41607" x="7080250" y="2457450"/>
          <p14:tracePt t="41624" x="7086600" y="2463800"/>
          <p14:tracePt t="41640" x="7092950" y="2468563"/>
          <p14:tracePt t="41657" x="7104063" y="2468563"/>
          <p14:tracePt t="41673" x="7108825" y="2468563"/>
          <p14:tracePt t="41754" x="7108825" y="2463800"/>
          <p14:tracePt t="41762" x="7115175" y="2457450"/>
          <p14:tracePt t="42338" x="7115175" y="2451100"/>
          <p14:tracePt t="42394" x="7115175" y="2446338"/>
          <p14:tracePt t="42417" x="7115175" y="2439988"/>
          <p14:tracePt t="42425" x="7115175" y="2422525"/>
          <p14:tracePt t="42441" x="7104063" y="2411413"/>
          <p14:tracePt t="42457" x="7086600" y="2382838"/>
          <p14:tracePt t="42474" x="7080250" y="2365375"/>
          <p14:tracePt t="42490" x="7075488" y="2349500"/>
          <p14:tracePt t="42507" x="7069138" y="2332038"/>
          <p14:tracePt t="42523" x="7064375" y="2325688"/>
          <p14:tracePt t="42541" x="7064375" y="2314575"/>
          <p14:tracePt t="42557" x="7058025" y="2308225"/>
          <p14:tracePt t="42594" x="7058025" y="2303463"/>
          <p14:tracePt t="42609" x="7058025" y="2297113"/>
          <p14:tracePt t="42625" x="7051675" y="2297113"/>
          <p14:tracePt t="42640" x="7051675" y="2292350"/>
          <p14:tracePt t="42641" x="7046913" y="2292350"/>
          <p14:tracePt t="42657" x="7046913" y="2286000"/>
          <p14:tracePt t="42674" x="7046913" y="2279650"/>
          <p14:tracePt t="42690" x="7040563" y="2274888"/>
          <p14:tracePt t="42708" x="7040563" y="2268538"/>
          <p14:tracePt t="42746" x="7040563" y="2263775"/>
          <p14:tracePt t="42753" x="7040563" y="2257425"/>
          <p14:tracePt t="42778" x="7035800" y="2257425"/>
          <p14:tracePt t="42785" x="7035800" y="2251075"/>
          <p14:tracePt t="42802" x="7035800" y="2246313"/>
          <p14:tracePt t="42807" x="7035800" y="2235200"/>
          <p14:tracePt t="42823" x="7035800" y="2222500"/>
          <p14:tracePt t="42841" x="7035800" y="2217738"/>
          <p14:tracePt t="42857" x="7035800" y="2206625"/>
          <p14:tracePt t="42874" x="7035800" y="2200275"/>
          <p14:tracePt t="43017" x="7029450" y="2200275"/>
          <p14:tracePt t="43029" x="7023100" y="2200275"/>
          <p14:tracePt t="43058" x="7018338" y="2200275"/>
          <p14:tracePt t="43113" x="7011988" y="2200275"/>
          <p14:tracePt t="43305" x="7018338" y="2200275"/>
          <p14:tracePt t="43369" x="7029450" y="2200275"/>
          <p14:tracePt t="43377" x="7058025" y="2200275"/>
          <p14:tracePt t="43394" x="7092950" y="2200275"/>
          <p14:tracePt t="43407" x="7150100" y="2200275"/>
          <p14:tracePt t="43423" x="7212013" y="2200275"/>
          <p14:tracePt t="43441" x="7275513" y="2200275"/>
          <p14:tracePt t="43457" x="7332663" y="2200275"/>
          <p14:tracePt t="43457" x="7361238" y="2200275"/>
          <p14:tracePt t="43474" x="7418388" y="2200275"/>
          <p14:tracePt t="43490" x="7480300" y="2200275"/>
          <p14:tracePt t="43507" x="7543800" y="2200275"/>
          <p14:tracePt t="43523" x="7618413" y="2200275"/>
          <p14:tracePt t="43540" x="7669213" y="2200275"/>
          <p14:tracePt t="43557" x="7704138" y="2200275"/>
          <p14:tracePt t="43573" x="7726363" y="2200275"/>
          <p14:tracePt t="43590" x="7750175" y="2200275"/>
          <p14:tracePt t="43607" x="7766050" y="2200275"/>
          <p14:tracePt t="43623" x="7783513" y="2200275"/>
          <p14:tracePt t="43640" x="7789863" y="2200275"/>
          <p14:tracePt t="43721" x="7794625" y="2200275"/>
          <p14:tracePt t="43740" x="7800975" y="2193925"/>
          <p14:tracePt t="43740" x="7812088" y="2193925"/>
          <p14:tracePt t="43757" x="7823200" y="2193925"/>
          <p14:tracePt t="43809" x="7829550" y="2193925"/>
          <p14:tracePt t="43922" x="7829550" y="2200275"/>
          <p14:tracePt t="43924" x="7835900" y="2211388"/>
          <p14:tracePt t="43940" x="7840663" y="2251075"/>
          <p14:tracePt t="43957" x="7840663" y="2292350"/>
          <p14:tracePt t="43973" x="7851775" y="2343150"/>
          <p14:tracePt t="43990" x="7869238" y="2400300"/>
          <p14:tracePt t="44006" x="7880350" y="2451100"/>
          <p14:tracePt t="44024" x="7893050" y="2486025"/>
          <p14:tracePt t="44040" x="7897813" y="2514600"/>
          <p14:tracePt t="44057" x="7904163" y="2543175"/>
          <p14:tracePt t="44073" x="7908925" y="2593975"/>
          <p14:tracePt t="44091" x="7915275" y="2635250"/>
          <p14:tracePt t="44107" x="7921625" y="2692400"/>
          <p14:tracePt t="44123" x="7926388" y="2749550"/>
          <p14:tracePt t="44140" x="7937500" y="2800350"/>
          <p14:tracePt t="44157" x="7950200" y="2851150"/>
          <p14:tracePt t="44173" x="7966075" y="2886075"/>
          <p14:tracePt t="44190" x="7966075" y="2908300"/>
          <p14:tracePt t="44206" x="7972425" y="2914650"/>
          <p14:tracePt t="44224" x="7972425" y="2925763"/>
          <p14:tracePt t="44240" x="7972425" y="2932113"/>
          <p14:tracePt t="44257" x="7972425" y="2936875"/>
          <p14:tracePt t="44273" x="7972425" y="2949575"/>
          <p14:tracePt t="44291" x="7972425" y="2954338"/>
          <p14:tracePt t="44307" x="7972425" y="2965450"/>
          <p14:tracePt t="44325" x="7978775" y="2978150"/>
          <p14:tracePt t="44341" x="7989888" y="2994025"/>
          <p14:tracePt t="44358" x="8001000" y="3006725"/>
          <p14:tracePt t="44374" x="8007350" y="3011488"/>
          <p14:tracePt t="44391" x="8012113" y="3017838"/>
          <p14:tracePt t="44407" x="8023225" y="3028950"/>
          <p14:tracePt t="44425" x="8029575" y="3035300"/>
          <p14:tracePt t="44441" x="8035925" y="3035300"/>
          <p14:tracePt t="44458" x="8040688" y="3040063"/>
          <p14:tracePt t="44474" x="8047038" y="3046413"/>
          <p14:tracePt t="44492" x="8051800" y="3046413"/>
          <p14:tracePt t="44508" x="8058150" y="3051175"/>
          <p14:tracePt t="44525" x="8069263" y="3051175"/>
          <p14:tracePt t="44570" x="8075613" y="3051175"/>
          <p14:tracePt t="44619" x="8080375" y="3051175"/>
          <p14:tracePt t="44650" x="8086725" y="3046413"/>
          <p14:tracePt t="44658" x="8086725" y="3040063"/>
          <p14:tracePt t="44659" x="8093075" y="3035300"/>
          <p14:tracePt t="44674" x="8097838" y="3017838"/>
          <p14:tracePt t="44692" x="8104188" y="3000375"/>
          <p14:tracePt t="44707" x="8104188" y="2982913"/>
          <p14:tracePt t="44725" x="8104188" y="2971800"/>
          <p14:tracePt t="44741" x="8104188" y="2954338"/>
          <p14:tracePt t="44758" x="8104188" y="2936875"/>
          <p14:tracePt t="44774" x="8104188" y="2914650"/>
          <p14:tracePt t="44791" x="8104188" y="2892425"/>
          <p14:tracePt t="44807" x="8097838" y="2874963"/>
          <p14:tracePt t="44825" x="8097838" y="2857500"/>
          <p14:tracePt t="44841" x="8097838" y="2840038"/>
          <p14:tracePt t="44858" x="8097838" y="2822575"/>
          <p14:tracePt t="44874" x="8097838" y="2817813"/>
          <p14:tracePt t="44891" x="8097838" y="2806700"/>
          <p14:tracePt t="44907" x="8097838" y="2800350"/>
          <p14:tracePt t="45178" x="8097838" y="2806700"/>
          <p14:tracePt t="45191" x="8097838" y="2817813"/>
          <p14:tracePt t="45191" x="8097838" y="2846388"/>
          <p14:tracePt t="45208" x="8097838" y="2879725"/>
          <p14:tracePt t="45225" x="8097838" y="2914650"/>
          <p14:tracePt t="45241" x="8093075" y="2943225"/>
          <p14:tracePt t="45258" x="8093075" y="2954338"/>
          <p14:tracePt t="45274" x="8093075" y="2971800"/>
          <p14:tracePt t="45291" x="8086725" y="2978150"/>
          <p14:tracePt t="45307" x="8086725" y="2982913"/>
          <p14:tracePt t="45346" x="8080375" y="2989263"/>
          <p14:tracePt t="45370" x="8075613" y="2994025"/>
          <p14:tracePt t="45377" x="8069263" y="3000375"/>
          <p14:tracePt t="45391" x="8064500" y="3006725"/>
          <p14:tracePt t="45426" x="8058150" y="3006725"/>
          <p14:tracePt t="45442" x="8051800" y="3006725"/>
          <p14:tracePt t="45530" x="8047038" y="3000375"/>
          <p14:tracePt t="45541" x="8047038" y="2994025"/>
          <p14:tracePt t="45542" x="8040688" y="2971800"/>
          <p14:tracePt t="45557" x="8040688" y="2949575"/>
          <p14:tracePt t="45574" x="8035925" y="2936875"/>
          <p14:tracePt t="45591" x="8035925" y="2921000"/>
          <p14:tracePt t="45607" x="8029575" y="2903538"/>
          <p14:tracePt t="45624" x="8029575" y="2897188"/>
          <p14:tracePt t="45641" x="8029575" y="2886075"/>
          <p14:tracePt t="45657" x="8023225" y="2868613"/>
          <p14:tracePt t="45675" x="8023225" y="2857500"/>
          <p14:tracePt t="45691" x="8023225" y="2851150"/>
          <p14:tracePt t="45708" x="8023225" y="2846388"/>
          <p14:tracePt t="45724" x="8023225" y="2840038"/>
          <p14:tracePt t="46482" x="8023225" y="2846388"/>
          <p14:tracePt t="46746" x="8018463" y="2846388"/>
          <p14:tracePt t="46970" x="8018463" y="2851150"/>
          <p14:tracePt t="47019" x="8012113" y="2851150"/>
          <p14:tracePt t="47027" x="8012113" y="2857500"/>
          <p14:tracePt t="47058" x="8012113" y="2863850"/>
          <p14:tracePt t="47330" x="8012113" y="2868613"/>
          <p14:tracePt t="47357" x="8012113" y="2874963"/>
          <p14:tracePt t="47359" x="8012113" y="2879725"/>
          <p14:tracePt t="47374" x="8012113" y="2886075"/>
          <p14:tracePt t="47410" x="8012113" y="2892425"/>
          <p14:tracePt t="47442" x="8012113" y="2897188"/>
          <p14:tracePt t="47466" x="8012113" y="2903538"/>
          <p14:tracePt t="47475" x="8012113" y="2908300"/>
          <p14:tracePt t="47491" x="8007350" y="2914650"/>
          <p14:tracePt t="47546" x="8007350" y="2921000"/>
          <p14:tracePt t="47570" x="8007350" y="2925763"/>
          <p14:tracePt t="47610" x="8007350" y="2932113"/>
          <p14:tracePt t="47634" x="8007350" y="2936875"/>
          <p14:tracePt t="52181" x="0" y="0"/>
        </p14:tracePtLst>
        <p14:tracePtLst>
          <p14:tracePt t="56290" x="6623050" y="2749550"/>
          <p14:tracePt t="56298" x="6629400" y="2749550"/>
          <p14:tracePt t="56307" x="6635750" y="2736850"/>
          <p14:tracePt t="56323" x="6646863" y="2725738"/>
          <p14:tracePt t="56340" x="6657975" y="2703513"/>
          <p14:tracePt t="56357" x="6664325" y="2679700"/>
          <p14:tracePt t="56373" x="6675438" y="2663825"/>
          <p14:tracePt t="56390" x="6680200" y="2640013"/>
          <p14:tracePt t="56407" x="6680200" y="2622550"/>
          <p14:tracePt t="56424" x="6680200" y="2600325"/>
          <p14:tracePt t="56441" x="6680200" y="2582863"/>
          <p14:tracePt t="56458" x="6680200" y="2560638"/>
          <p14:tracePt t="56474" x="6664325" y="2536825"/>
          <p14:tracePt t="56498" x="6651625" y="2525713"/>
          <p14:tracePt t="56514" x="6640513" y="2520950"/>
          <p14:tracePt t="56530" x="6635750" y="2514600"/>
          <p14:tracePt t="56546" x="6629400" y="2514600"/>
          <p14:tracePt t="56562" x="6623050" y="2514600"/>
          <p14:tracePt t="56578" x="6611938" y="2520950"/>
          <p14:tracePt t="56591" x="6594475" y="2536825"/>
          <p14:tracePt t="56607" x="6572250" y="2565400"/>
          <p14:tracePt t="56624" x="6543675" y="2600325"/>
          <p14:tracePt t="56640" x="6515100" y="2640013"/>
          <p14:tracePt t="56657" x="6492875" y="2692400"/>
          <p14:tracePt t="56673" x="6475413" y="2782888"/>
          <p14:tracePt t="56690" x="6475413" y="2835275"/>
          <p14:tracePt t="56707" x="6475413" y="2863850"/>
          <p14:tracePt t="56724" x="6492875" y="2892425"/>
          <p14:tracePt t="56740" x="6515100" y="2908300"/>
          <p14:tracePt t="56757" x="6543675" y="2932113"/>
          <p14:tracePt t="56773" x="6572250" y="2943225"/>
          <p14:tracePt t="56790" x="6600825" y="2949575"/>
          <p14:tracePt t="56807" x="6635750" y="2949575"/>
          <p14:tracePt t="56824" x="6680200" y="2943225"/>
          <p14:tracePt t="56840" x="6726238" y="2921000"/>
          <p14:tracePt t="56857" x="6761163" y="2903538"/>
          <p14:tracePt t="56873" x="6818313" y="2868613"/>
          <p14:tracePt t="56890" x="6835775" y="2846388"/>
          <p14:tracePt t="56907" x="6851650" y="2822575"/>
          <p14:tracePt t="56924" x="6851650" y="2794000"/>
          <p14:tracePt t="56940" x="6851650" y="2760663"/>
          <p14:tracePt t="56957" x="6851650" y="2732088"/>
          <p14:tracePt t="56973" x="6835775" y="2697163"/>
          <p14:tracePt t="56990" x="6807200" y="2668588"/>
          <p14:tracePt t="57007" x="6778625" y="2646363"/>
          <p14:tracePt t="57024" x="6750050" y="2640013"/>
          <p14:tracePt t="57040" x="6726238" y="2640013"/>
          <p14:tracePt t="57057" x="6708775" y="2640013"/>
          <p14:tracePt t="57073" x="6657975" y="2686050"/>
          <p14:tracePt t="57090" x="6635750" y="2725738"/>
          <p14:tracePt t="57107" x="6623050" y="2765425"/>
          <p14:tracePt t="57124" x="6618288" y="2822575"/>
          <p14:tracePt t="57140" x="6618288" y="2874963"/>
          <p14:tracePt t="57157" x="6635750" y="2908300"/>
          <p14:tracePt t="57173" x="6657975" y="2943225"/>
          <p14:tracePt t="57190" x="6675438" y="2960688"/>
          <p14:tracePt t="57207" x="6692900" y="2971800"/>
          <p14:tracePt t="57224" x="6704013" y="2978150"/>
          <p14:tracePt t="57240" x="6708775" y="2978150"/>
          <p14:tracePt t="57354" x="6708775" y="2971800"/>
          <p14:tracePt t="57362" x="6715125" y="2971800"/>
          <p14:tracePt t="57390" x="6721475" y="2954338"/>
          <p14:tracePt t="57407" x="6737350" y="2936875"/>
          <p14:tracePt t="57407" x="6772275" y="2914650"/>
          <p14:tracePt t="57424" x="6823075" y="2879725"/>
          <p14:tracePt t="57440" x="6904038" y="2846388"/>
          <p14:tracePt t="57457" x="7000875" y="2800350"/>
          <p14:tracePt t="57473" x="7165975" y="2732088"/>
          <p14:tracePt t="57491" x="7280275" y="2697163"/>
          <p14:tracePt t="57507" x="7400925" y="2663825"/>
          <p14:tracePt t="57523" x="7504113" y="2635250"/>
          <p14:tracePt t="57540" x="7600950" y="2622550"/>
          <p14:tracePt t="57557" x="7680325" y="2611438"/>
          <p14:tracePt t="57573" x="7743825" y="2606675"/>
          <p14:tracePt t="57591" x="7789863" y="2606675"/>
          <p14:tracePt t="57606" x="7840663" y="2606675"/>
          <p14:tracePt t="57624" x="7886700" y="2606675"/>
          <p14:tracePt t="57640" x="7932738" y="2628900"/>
          <p14:tracePt t="57657" x="7966075" y="2646363"/>
          <p14:tracePt t="57673" x="8007350" y="2674938"/>
          <p14:tracePt t="57690" x="8035925" y="2697163"/>
          <p14:tracePt t="57706" x="8058150" y="2720975"/>
          <p14:tracePt t="57723" x="8080375" y="2743200"/>
          <p14:tracePt t="57740" x="8104188" y="2765425"/>
          <p14:tracePt t="57757" x="8121650" y="2789238"/>
          <p14:tracePt t="57773" x="8137525" y="2811463"/>
          <p14:tracePt t="57790" x="8154988" y="2828925"/>
          <p14:tracePt t="57806" x="8161338" y="2840038"/>
          <p14:tracePt t="57824" x="8161338" y="2851150"/>
          <p14:tracePt t="57840" x="8166100" y="2874963"/>
          <p14:tracePt t="57857" x="8166100" y="2886075"/>
          <p14:tracePt t="57873" x="8166100" y="2903538"/>
          <p14:tracePt t="58578" x="8161338" y="2903538"/>
          <p14:tracePt t="58586" x="8154988" y="2897188"/>
          <p14:tracePt t="58606" x="8150225" y="2892425"/>
          <p14:tracePt t="58623" x="8143875" y="2879725"/>
          <p14:tracePt t="58624" x="8121650" y="2863850"/>
          <p14:tracePt t="58640" x="8093075" y="2846388"/>
          <p14:tracePt t="58656" x="8029575" y="2811463"/>
          <p14:tracePt t="58674" x="7989888" y="2782888"/>
          <p14:tracePt t="58690" x="7954963" y="2765425"/>
          <p14:tracePt t="58707" x="7932738" y="2754313"/>
          <p14:tracePt t="58723" x="7908925" y="2743200"/>
          <p14:tracePt t="58740" x="7893050" y="2732088"/>
          <p14:tracePt t="58756" x="7875588" y="2725738"/>
          <p14:tracePt t="58774" x="7869238" y="2720975"/>
          <p14:tracePt t="58850" x="7864475" y="2720975"/>
          <p14:tracePt t="58858" x="7858125" y="2708275"/>
          <p14:tracePt t="58858" x="7847013" y="2697163"/>
          <p14:tracePt t="58874" x="7829550" y="2679700"/>
          <p14:tracePt t="58890" x="7794625" y="2651125"/>
          <p14:tracePt t="58907" x="7737475" y="2622550"/>
          <p14:tracePt t="58924" x="7651750" y="2578100"/>
          <p14:tracePt t="58940" x="7554913" y="2536825"/>
          <p14:tracePt t="58956" x="7458075" y="2492375"/>
          <p14:tracePt t="58974" x="7383463" y="2468563"/>
          <p14:tracePt t="58990" x="7304088" y="2446338"/>
          <p14:tracePt t="59007" x="7223125" y="2428875"/>
          <p14:tracePt t="59023" x="7143750" y="2411413"/>
          <p14:tracePt t="59040" x="7064375" y="2389188"/>
          <p14:tracePt t="59056" x="6972300" y="2371725"/>
          <p14:tracePt t="59056" x="6950075" y="2365375"/>
          <p14:tracePt t="59074" x="6886575" y="2354263"/>
          <p14:tracePt t="59090" x="6851650" y="2354263"/>
          <p14:tracePt t="59107" x="6829425" y="2349500"/>
          <p14:tracePt t="59123" x="6800850" y="2349500"/>
          <p14:tracePt t="59140" x="6765925" y="2349500"/>
          <p14:tracePt t="59156" x="6726238" y="2349500"/>
          <p14:tracePt t="59174" x="6708775" y="2349500"/>
          <p14:tracePt t="59190" x="6686550" y="2354263"/>
          <p14:tracePt t="59207" x="6669088" y="2365375"/>
          <p14:tracePt t="59223" x="6651625" y="2382838"/>
          <p14:tracePt t="59240" x="6635750" y="2406650"/>
          <p14:tracePt t="59256" x="6618288" y="2428875"/>
          <p14:tracePt t="59256" x="6618288" y="2446338"/>
          <p14:tracePt t="59274" x="6600825" y="2486025"/>
          <p14:tracePt t="59290" x="6600825" y="2532063"/>
          <p14:tracePt t="59307" x="6600825" y="2582863"/>
          <p14:tracePt t="59323" x="6600825" y="2617788"/>
          <p14:tracePt t="59340" x="6607175" y="2646363"/>
          <p14:tracePt t="59356" x="6618288" y="2674938"/>
          <p14:tracePt t="59373" x="6629400" y="2697163"/>
          <p14:tracePt t="59390" x="6646863" y="2720975"/>
          <p14:tracePt t="59407" x="6680200" y="2743200"/>
          <p14:tracePt t="59423" x="6708775" y="2765425"/>
          <p14:tracePt t="59441" x="6737350" y="2782888"/>
          <p14:tracePt t="59456" x="6765925" y="2794000"/>
          <p14:tracePt t="59456" x="6772275" y="2800350"/>
          <p14:tracePt t="59473" x="6800850" y="2811463"/>
          <p14:tracePt t="59490" x="6829425" y="2817813"/>
          <p14:tracePt t="59507" x="6858000" y="2828925"/>
          <p14:tracePt t="59523" x="6880225" y="2835275"/>
          <p14:tracePt t="59540" x="6897688" y="2840038"/>
          <p14:tracePt t="60225" x="6904038" y="2840038"/>
          <p14:tracePt t="60241" x="6908800" y="2840038"/>
          <p14:tracePt t="60250" x="6915150" y="2840038"/>
          <p14:tracePt t="60257" x="6921500" y="2840038"/>
          <p14:tracePt t="61049" x="6921500" y="2835275"/>
          <p14:tracePt t="61114" x="6915150" y="2835275"/>
          <p14:tracePt t="61137" x="6915150" y="2828925"/>
          <p14:tracePt t="61143" x="6908800" y="2828925"/>
          <p14:tracePt t="61178" x="6908800" y="2822575"/>
          <p14:tracePt t="61178" x="6908800" y="2817813"/>
          <p14:tracePt t="61190" x="6904038" y="2811463"/>
          <p14:tracePt t="61206" x="6904038" y="2806700"/>
          <p14:tracePt t="61223" x="6904038" y="2800350"/>
          <p14:tracePt t="61265" x="6904038" y="2794000"/>
          <p14:tracePt t="61314" x="6904038" y="2789238"/>
          <p14:tracePt t="61327" x="6904038" y="2782888"/>
          <p14:tracePt t="61341" x="6904038" y="2778125"/>
          <p14:tracePt t="61356" x="6908800" y="2771775"/>
          <p14:tracePt t="61373" x="6915150" y="2760663"/>
          <p14:tracePt t="61390" x="6926263" y="2743200"/>
          <p14:tracePt t="61406" x="6932613" y="2732088"/>
          <p14:tracePt t="61423" x="6937375" y="2714625"/>
          <p14:tracePt t="61440" x="6950075" y="2703513"/>
          <p14:tracePt t="61456" x="6954838" y="2697163"/>
          <p14:tracePt t="61456" x="6954838" y="2692400"/>
          <p14:tracePt t="61474" x="6961188" y="2686050"/>
          <p14:tracePt t="61513" x="6961188" y="2679700"/>
          <p14:tracePt t="61843" x="6961188" y="2674938"/>
          <p14:tracePt t="61850" x="6961188" y="2668588"/>
          <p14:tracePt t="61866" x="6961188" y="2663825"/>
          <p14:tracePt t="61874" x="6954838" y="2657475"/>
          <p14:tracePt t="61914" x="6954838" y="2651125"/>
          <p14:tracePt t="61924" x="6954838" y="2646363"/>
          <p14:tracePt t="61940" x="6954838" y="2640013"/>
          <p14:tracePt t="61962" x="6954838" y="2635250"/>
          <p14:tracePt t="61963" x="6961188" y="2628900"/>
          <p14:tracePt t="61975" x="6972300" y="2622550"/>
          <p14:tracePt t="61990" x="6983413" y="2611438"/>
          <p14:tracePt t="62008" x="7000875" y="2611438"/>
          <p14:tracePt t="62024" x="7007225" y="2600325"/>
          <p14:tracePt t="62041" x="7018338" y="2600325"/>
          <p14:tracePt t="62057" x="7023100" y="2593975"/>
          <p14:tracePt t="62057" x="7040563" y="2589213"/>
          <p14:tracePt t="62074" x="7058025" y="2582863"/>
          <p14:tracePt t="62091" x="7092950" y="2578100"/>
          <p14:tracePt t="62108" x="7121525" y="2578100"/>
          <p14:tracePt t="62124" x="7161213" y="2571750"/>
          <p14:tracePt t="62141" x="7218363" y="2571750"/>
          <p14:tracePt t="62157" x="7275513" y="2571750"/>
          <p14:tracePt t="62175" x="7343775" y="2571750"/>
          <p14:tracePt t="62190" x="7412038" y="2571750"/>
          <p14:tracePt t="62208" x="7486650" y="2571750"/>
          <p14:tracePt t="62224" x="7561263" y="2578100"/>
          <p14:tracePt t="62241" x="7623175" y="2582863"/>
          <p14:tracePt t="62257" x="7669213" y="2589213"/>
          <p14:tracePt t="62257" x="7693025" y="2600325"/>
          <p14:tracePt t="62275" x="7732713" y="2611438"/>
          <p14:tracePt t="62291" x="7783513" y="2622550"/>
          <p14:tracePt t="62308" x="7835900" y="2640013"/>
          <p14:tracePt t="62324" x="7893050" y="2657475"/>
          <p14:tracePt t="62341" x="7937500" y="2674938"/>
          <p14:tracePt t="62357" x="7972425" y="2686050"/>
          <p14:tracePt t="62375" x="8001000" y="2697163"/>
          <p14:tracePt t="62390" x="8023225" y="2714625"/>
          <p14:tracePt t="62408" x="8040688" y="2732088"/>
          <p14:tracePt t="62424" x="8047038" y="2736850"/>
          <p14:tracePt t="62441" x="8051800" y="2749550"/>
          <p14:tracePt t="62457" x="8058150" y="2754313"/>
          <p14:tracePt t="62474" x="8058150" y="2765425"/>
          <p14:tracePt t="62491" x="8064500" y="2778125"/>
          <p14:tracePt t="62507" x="8075613" y="2789238"/>
          <p14:tracePt t="62524" x="8080375" y="2806700"/>
          <p14:tracePt t="62541" x="8086725" y="2822575"/>
          <p14:tracePt t="62557" x="8097838" y="2840038"/>
          <p14:tracePt t="62574" x="8104188" y="2863850"/>
          <p14:tracePt t="62590" x="8108950" y="2874963"/>
          <p14:tracePt t="62608" x="8115300" y="2886075"/>
          <p14:tracePt t="62624" x="8115300" y="2897188"/>
          <p14:tracePt t="62641" x="8121650" y="2908300"/>
          <p14:tracePt t="62657" x="8121650" y="2914650"/>
          <p14:tracePt t="62657" x="8121650" y="2921000"/>
          <p14:tracePt t="62674" x="8121650" y="2925763"/>
          <p14:tracePt t="62738" x="8121650" y="2932113"/>
          <p14:tracePt t="62757" x="8121650" y="2936875"/>
          <p14:tracePt t="62778" x="8121650" y="2943225"/>
          <p14:tracePt t="62790" x="8121650" y="2954338"/>
          <p14:tracePt t="62807" x="8121650" y="2960688"/>
          <p14:tracePt t="62824" x="8115300" y="2971800"/>
          <p14:tracePt t="62841" x="8115300" y="2978150"/>
          <p14:tracePt t="62875" x="8108950" y="2978150"/>
          <p14:tracePt t="62875" x="8108950" y="2982913"/>
          <p14:tracePt t="62930" x="8108950" y="2989263"/>
          <p14:tracePt t="62962" x="8108950" y="2994025"/>
          <p14:tracePt t="62990" x="8108950" y="3000375"/>
          <p14:tracePt t="63010" x="8108950" y="3006725"/>
          <p14:tracePt t="63011" x="8108950" y="3011488"/>
          <p14:tracePt t="64106" x="8104188" y="3011488"/>
          <p14:tracePt t="64154" x="8104188" y="3006725"/>
          <p14:tracePt t="64174" x="8086725" y="2989263"/>
          <p14:tracePt t="64178" x="8075613" y="2971800"/>
          <p14:tracePt t="64191" x="8051800" y="2960688"/>
          <p14:tracePt t="64207" x="8023225" y="2943225"/>
          <p14:tracePt t="64224" x="7994650" y="2921000"/>
          <p14:tracePt t="64240" x="7954963" y="2897188"/>
          <p14:tracePt t="64258" x="7908925" y="2879725"/>
          <p14:tracePt t="64274" x="7835900" y="2840038"/>
          <p14:tracePt t="64291" x="7772400" y="2817813"/>
          <p14:tracePt t="64307" x="7708900" y="2794000"/>
          <p14:tracePt t="64324" x="7623175" y="2771775"/>
          <p14:tracePt t="64340" x="7537450" y="2743200"/>
          <p14:tracePt t="64357" x="7451725" y="2725738"/>
          <p14:tracePt t="64374" x="7378700" y="2708275"/>
          <p14:tracePt t="64391" x="7304088" y="2692400"/>
          <p14:tracePt t="64407" x="7235825" y="2686050"/>
          <p14:tracePt t="64424" x="7165975" y="2674938"/>
          <p14:tracePt t="64440" x="7097713" y="2674938"/>
          <p14:tracePt t="64458" x="7035800" y="2674938"/>
          <p14:tracePt t="64474" x="6937375" y="2674938"/>
          <p14:tracePt t="64491" x="6886575" y="2674938"/>
          <p14:tracePt t="64507" x="6846888" y="2692400"/>
          <p14:tracePt t="64524" x="6818313" y="2703513"/>
          <p14:tracePt t="64540" x="6794500" y="2720975"/>
          <p14:tracePt t="64557" x="6778625" y="2732088"/>
          <p14:tracePt t="64574" x="6772275" y="2743200"/>
          <p14:tracePt t="64590" x="6765925" y="2749550"/>
          <p14:tracePt t="64607" x="6765925" y="2754313"/>
          <p14:tracePt t="64624" x="6761163" y="2760663"/>
          <p14:tracePt t="64866" x="6761163" y="2765425"/>
          <p14:tracePt t="64898" x="6761163" y="2771775"/>
          <p14:tracePt t="64898" x="6761163" y="2782888"/>
          <p14:tracePt t="64906" x="6761163" y="2806700"/>
          <p14:tracePt t="64924" x="6761163" y="2828925"/>
          <p14:tracePt t="64941" x="6754813" y="2857500"/>
          <p14:tracePt t="64957" x="6754813" y="2874963"/>
          <p14:tracePt t="64974" x="6754813" y="2892425"/>
          <p14:tracePt t="64990" x="6754813" y="2914650"/>
          <p14:tracePt t="65008" x="6754813" y="2932113"/>
          <p14:tracePt t="65024" x="6754813" y="2954338"/>
          <p14:tracePt t="65041" x="6754813" y="2978150"/>
          <p14:tracePt t="65057" x="6761163" y="2994025"/>
          <p14:tracePt t="65074" x="6761163" y="3011488"/>
          <p14:tracePt t="65090" x="6765925" y="3017838"/>
          <p14:tracePt t="65210" x="6765925" y="3011488"/>
          <p14:tracePt t="65226" x="6778625" y="3000375"/>
          <p14:tracePt t="65241" x="6778625" y="2989263"/>
          <p14:tracePt t="65257" x="6783388" y="2971800"/>
          <p14:tracePt t="65257" x="6783388" y="2965450"/>
          <p14:tracePt t="65274" x="6789738" y="2954338"/>
          <p14:tracePt t="65291" x="6789738" y="2936875"/>
          <p14:tracePt t="65307" x="6789738" y="2921000"/>
          <p14:tracePt t="65324" x="6789738" y="2903538"/>
          <p14:tracePt t="65341" x="6789738" y="2879725"/>
          <p14:tracePt t="65357" x="6789738" y="2863850"/>
          <p14:tracePt t="65374" x="6783388" y="2846388"/>
          <p14:tracePt t="65390" x="6778625" y="2828925"/>
          <p14:tracePt t="65408" x="6772275" y="2817813"/>
          <p14:tracePt t="65424" x="6761163" y="2817813"/>
          <p14:tracePt t="65441" x="6761163" y="2811463"/>
          <p14:tracePt t="65554" x="6754813" y="2817813"/>
          <p14:tracePt t="65562" x="6743700" y="2835275"/>
          <p14:tracePt t="65574" x="6726238" y="2846388"/>
          <p14:tracePt t="65590" x="6721475" y="2868613"/>
          <p14:tracePt t="65608" x="6708775" y="2892425"/>
          <p14:tracePt t="65624" x="6704013" y="2903538"/>
          <p14:tracePt t="65641" x="6697663" y="2921000"/>
          <p14:tracePt t="65657" x="6697663" y="2936875"/>
          <p14:tracePt t="65657" x="6697663" y="2943225"/>
          <p14:tracePt t="65674" x="6692900" y="2960688"/>
          <p14:tracePt t="65690" x="6692900" y="2978150"/>
          <p14:tracePt t="65707" x="6692900" y="2989263"/>
          <p14:tracePt t="65724" x="6692900" y="3000375"/>
          <p14:tracePt t="65741" x="6692900" y="3006725"/>
          <p14:tracePt t="65757" x="6692900" y="3011488"/>
          <p14:tracePt t="65946" x="6692900" y="3017838"/>
          <p14:tracePt t="65954" x="6692900" y="3022600"/>
          <p14:tracePt t="65962" x="6692900" y="3028950"/>
          <p14:tracePt t="65974" x="6697663" y="3051175"/>
          <p14:tracePt t="65990" x="6697663" y="3074988"/>
          <p14:tracePt t="66008" x="6708775" y="3086100"/>
          <p14:tracePt t="66024" x="6708775" y="3097213"/>
          <p14:tracePt t="66041" x="6715125" y="3103563"/>
          <p14:tracePt t="66057" x="6715125" y="3114675"/>
          <p14:tracePt t="66057" x="6721475" y="3121025"/>
          <p14:tracePt t="66074" x="6721475" y="3125788"/>
          <p14:tracePt t="66091" x="6726238" y="3136900"/>
          <p14:tracePt t="66107" x="6732588" y="3143250"/>
          <p14:tracePt t="66124" x="6732588" y="3149600"/>
          <p14:tracePt t="66140" x="6737350" y="3154363"/>
          <p14:tracePt t="66157" x="6743700" y="3154363"/>
          <p14:tracePt t="66174" x="6743700" y="3160713"/>
          <p14:tracePt t="66190" x="6754813" y="3165475"/>
          <p14:tracePt t="66207" x="6754813" y="3171825"/>
          <p14:tracePt t="66224" x="6761163" y="3178175"/>
          <p14:tracePt t="66240" x="6765925" y="3178175"/>
          <p14:tracePt t="66257" x="6772275" y="3182938"/>
          <p14:tracePt t="66257" x="6778625" y="3189288"/>
          <p14:tracePt t="66274" x="6783388" y="3189288"/>
          <p14:tracePt t="66290" x="6794500" y="3189288"/>
          <p14:tracePt t="66307" x="6807200" y="3189288"/>
          <p14:tracePt t="66324" x="6823075" y="3189288"/>
          <p14:tracePt t="66340" x="6840538" y="3189288"/>
          <p14:tracePt t="66357" x="6846888" y="3182938"/>
          <p14:tracePt t="66374" x="6858000" y="3182938"/>
          <p14:tracePt t="66390" x="6864350" y="3178175"/>
          <p14:tracePt t="66407" x="6864350" y="3171825"/>
          <p14:tracePt t="66423" x="6869113" y="3171825"/>
          <p14:tracePt t="66440" x="6875463" y="3171825"/>
          <p14:tracePt t="66458" x="6875463" y="3165475"/>
          <p14:tracePt t="66474" x="6880225" y="3160713"/>
          <p14:tracePt t="66491" x="6880225" y="3154363"/>
          <p14:tracePt t="66507" x="6880225" y="3149600"/>
          <p14:tracePt t="66524" x="6880225" y="3143250"/>
          <p14:tracePt t="66540" x="6880225" y="3132138"/>
          <p14:tracePt t="66557" x="6880225" y="3121025"/>
          <p14:tracePt t="66574" x="6880225" y="3114675"/>
          <p14:tracePt t="66591" x="6875463" y="3103563"/>
          <p14:tracePt t="66607" x="6875463" y="3092450"/>
          <p14:tracePt t="66624" x="6869113" y="3079750"/>
          <p14:tracePt t="66640" x="6869113" y="3074988"/>
          <p14:tracePt t="66657" x="6864350" y="3068638"/>
          <p14:tracePt t="66674" x="6864350" y="3063875"/>
          <p14:tracePt t="66762" x="6858000" y="3063875"/>
          <p14:tracePt t="66778" x="6851650" y="3063875"/>
          <p14:tracePt t="66810" x="6846888" y="3063875"/>
          <p14:tracePt t="66834" x="6840538" y="3063875"/>
          <p14:tracePt t="66842" x="6835775" y="3063875"/>
          <p14:tracePt t="66857" x="6829425" y="3063875"/>
          <p14:tracePt t="66873" x="6823075" y="3063875"/>
          <p14:tracePt t="66938" x="6818313" y="3063875"/>
          <p14:tracePt t="66962" x="6818313" y="3068638"/>
          <p14:tracePt t="66974" x="6811963" y="3068638"/>
          <p14:tracePt t="68034" x="6818313" y="3068638"/>
          <p14:tracePt t="68041" x="6818313" y="3063875"/>
          <p14:tracePt t="68058" x="6823075" y="3051175"/>
          <p14:tracePt t="68073" x="6858000" y="3011488"/>
          <p14:tracePt t="68091" x="6886575" y="2989263"/>
          <p14:tracePt t="68107" x="6908800" y="2971800"/>
          <p14:tracePt t="68123" x="6943725" y="2954338"/>
          <p14:tracePt t="68141" x="6972300" y="2943225"/>
          <p14:tracePt t="68157" x="7011988" y="2925763"/>
          <p14:tracePt t="68174" x="7058025" y="2908300"/>
          <p14:tracePt t="68190" x="7104063" y="2892425"/>
          <p14:tracePt t="68207" x="7143750" y="2886075"/>
          <p14:tracePt t="68223" x="7194550" y="2874963"/>
          <p14:tracePt t="68240" x="7251700" y="2868613"/>
          <p14:tracePt t="68257" x="7315200" y="2868613"/>
          <p14:tracePt t="68257" x="7350125" y="2868613"/>
          <p14:tracePt t="68274" x="7435850" y="2868613"/>
          <p14:tracePt t="68290" x="7521575" y="2868613"/>
          <p14:tracePt t="68307" x="7607300" y="2868613"/>
          <p14:tracePt t="68323" x="7680325" y="2868613"/>
          <p14:tracePt t="68341" x="7743825" y="2874963"/>
          <p14:tracePt t="68357" x="7800975" y="2886075"/>
          <p14:tracePt t="68374" x="7840663" y="2892425"/>
          <p14:tracePt t="68390" x="7869238" y="2908300"/>
          <p14:tracePt t="68407" x="7897813" y="2921000"/>
          <p14:tracePt t="68423" x="7915275" y="2932113"/>
          <p14:tracePt t="68441" x="7937500" y="2936875"/>
          <p14:tracePt t="68457" x="7961313" y="2949575"/>
          <p14:tracePt t="68457" x="7966075" y="2954338"/>
          <p14:tracePt t="68474" x="7978775" y="2965450"/>
          <p14:tracePt t="68490" x="7994650" y="2978150"/>
          <p14:tracePt t="68507" x="8007350" y="2989263"/>
          <p14:tracePt t="68523" x="8012113" y="3000375"/>
          <p14:tracePt t="68540" x="8023225" y="3006725"/>
          <p14:tracePt t="68557" x="8029575" y="3011488"/>
          <p14:tracePt t="68574" x="8040688" y="3022600"/>
          <p14:tracePt t="68590" x="8051800" y="3028950"/>
          <p14:tracePt t="68607" x="8058150" y="3035300"/>
          <p14:tracePt t="68623" x="8064500" y="3046413"/>
          <p14:tracePt t="68640" x="8064500" y="3051175"/>
          <p14:tracePt t="68657" x="8069263" y="3057525"/>
          <p14:tracePt t="68674" x="8069263" y="3063875"/>
          <p14:tracePt t="68850" x="8069263" y="3068638"/>
          <p14:tracePt t="71609" x="0" y="0"/>
        </p14:tracePtLst>
        <p14:tracePtLst>
          <p14:tracePt t="84972" x="6800850" y="2822575"/>
          <p14:tracePt t="84984" x="6794500" y="2822575"/>
          <p14:tracePt t="84996" x="6794500" y="2817813"/>
          <p14:tracePt t="85016" x="6794500" y="2811463"/>
          <p14:tracePt t="85016" x="6789738" y="2811463"/>
          <p14:tracePt t="85029" x="6789738" y="2806700"/>
          <p14:tracePt t="85046" x="6789738" y="2800350"/>
          <p14:tracePt t="85063" x="6783388" y="2794000"/>
          <p14:tracePt t="85079" x="6778625" y="2789238"/>
          <p14:tracePt t="85096" x="6778625" y="2782888"/>
          <p14:tracePt t="85113" x="6772275" y="2771775"/>
          <p14:tracePt t="85129" x="6772275" y="2765425"/>
          <p14:tracePt t="85146" x="6765925" y="2754313"/>
          <p14:tracePt t="85163" x="6761163" y="2736850"/>
          <p14:tracePt t="85180" x="6761163" y="2725738"/>
          <p14:tracePt t="85196" x="6754813" y="2708275"/>
          <p14:tracePt t="85213" x="6743700" y="2686050"/>
          <p14:tracePt t="85229" x="6743700" y="2663825"/>
          <p14:tracePt t="85246" x="6732588" y="2640013"/>
          <p14:tracePt t="85263" x="6726238" y="2617788"/>
          <p14:tracePt t="85263" x="6721475" y="2606675"/>
          <p14:tracePt t="85280" x="6715125" y="2582863"/>
          <p14:tracePt t="85296" x="6708775" y="2560638"/>
          <p14:tracePt t="85313" x="6697663" y="2543175"/>
          <p14:tracePt t="85329" x="6697663" y="2520950"/>
          <p14:tracePt t="85346" x="6692900" y="2503488"/>
          <p14:tracePt t="85363" x="6686550" y="2486025"/>
          <p14:tracePt t="85380" x="6686550" y="2468563"/>
          <p14:tracePt t="85396" x="6680200" y="2457450"/>
          <p14:tracePt t="85413" x="6680200" y="2446338"/>
          <p14:tracePt t="85429" x="6675438" y="2439988"/>
          <p14:tracePt t="85446" x="6675438" y="2422525"/>
          <p14:tracePt t="85462" x="6669088" y="2411413"/>
          <p14:tracePt t="85480" x="6664325" y="2400300"/>
          <p14:tracePt t="85496" x="6664325" y="2393950"/>
          <p14:tracePt t="85513" x="6664325" y="2389188"/>
          <p14:tracePt t="85529" x="6657975" y="2382838"/>
          <p14:tracePt t="85547" x="6657975" y="2378075"/>
          <p14:tracePt t="85562" x="6657975" y="2371725"/>
          <p14:tracePt t="85579" x="6657975" y="2365375"/>
          <p14:tracePt t="85952" x="6657975" y="2371725"/>
          <p14:tracePt t="86688" x="6657975" y="2378075"/>
          <p14:tracePt t="86696" x="6657975" y="2382838"/>
          <p14:tracePt t="86696" x="6657975" y="2406650"/>
          <p14:tracePt t="86713" x="6657975" y="2439988"/>
          <p14:tracePt t="86730" x="6657975" y="2479675"/>
          <p14:tracePt t="86746" x="6657975" y="2520950"/>
          <p14:tracePt t="86763" x="6657975" y="2565400"/>
          <p14:tracePt t="86779" x="6657975" y="2611438"/>
          <p14:tracePt t="86796" x="6657975" y="2651125"/>
          <p14:tracePt t="86812" x="6651625" y="2686050"/>
          <p14:tracePt t="86830" x="6651625" y="2708275"/>
          <p14:tracePt t="86846" x="6651625" y="2736850"/>
          <p14:tracePt t="86863" x="6651625" y="2760663"/>
          <p14:tracePt t="86879" x="6651625" y="2794000"/>
          <p14:tracePt t="86896" x="6651625" y="2822575"/>
          <p14:tracePt t="86912" x="6651625" y="2851150"/>
          <p14:tracePt t="86930" x="6657975" y="2879725"/>
          <p14:tracePt t="86946" x="6664325" y="2897188"/>
          <p14:tracePt t="86963" x="6669088" y="2921000"/>
          <p14:tracePt t="86979" x="6669088" y="2936875"/>
          <p14:tracePt t="86996" x="6669088" y="2949575"/>
          <p14:tracePt t="87012" x="6680200" y="2965450"/>
          <p14:tracePt t="87030" x="6692900" y="2982913"/>
          <p14:tracePt t="87046" x="6697663" y="3000375"/>
          <p14:tracePt t="87063" x="6704013" y="3017838"/>
          <p14:tracePt t="87079" x="6708775" y="3022600"/>
          <p14:tracePt t="87759" x="6715125" y="3022600"/>
          <p14:tracePt t="87815" x="6721475" y="3022600"/>
          <p14:tracePt t="87840" x="6726238" y="3017838"/>
          <p14:tracePt t="87847" x="6732588" y="3011488"/>
          <p14:tracePt t="87862" x="6754813" y="2994025"/>
          <p14:tracePt t="87879" x="6858000" y="2921000"/>
          <p14:tracePt t="87896" x="6943725" y="2868613"/>
          <p14:tracePt t="87912" x="7035800" y="2822575"/>
          <p14:tracePt t="87929" x="7143750" y="2771775"/>
          <p14:tracePt t="87946" x="7251700" y="2720975"/>
          <p14:tracePt t="87962" x="7361238" y="2668588"/>
          <p14:tracePt t="87980" x="7458075" y="2635250"/>
          <p14:tracePt t="87996" x="7554913" y="2606675"/>
          <p14:tracePt t="88013" x="7629525" y="2582863"/>
          <p14:tracePt t="88029" x="7686675" y="2565400"/>
          <p14:tracePt t="88047" x="7737475" y="2560638"/>
          <p14:tracePt t="88062" x="7778750" y="2554288"/>
          <p14:tracePt t="88062" x="7794625" y="2554288"/>
          <p14:tracePt t="88080" x="7847013" y="2554288"/>
          <p14:tracePt t="88096" x="7880350" y="2565400"/>
          <p14:tracePt t="88113" x="7926388" y="2593975"/>
          <p14:tracePt t="88129" x="7966075" y="2611438"/>
          <p14:tracePt t="88146" x="8007350" y="2635250"/>
          <p14:tracePt t="88162" x="8047038" y="2651125"/>
          <p14:tracePt t="88179" x="8069263" y="2663825"/>
          <p14:tracePt t="88196" x="8086725" y="2679700"/>
          <p14:tracePt t="88213" x="8104188" y="2692400"/>
          <p14:tracePt t="88229" x="8121650" y="2708275"/>
          <p14:tracePt t="88246" x="8132763" y="2732088"/>
          <p14:tracePt t="88262" x="8150225" y="2754313"/>
          <p14:tracePt t="88262" x="8150225" y="2760663"/>
          <p14:tracePt t="88280" x="8161338" y="2771775"/>
          <p14:tracePt t="88296" x="8161338" y="2778125"/>
          <p14:tracePt t="88640" x="8161338" y="2782888"/>
          <p14:tracePt t="88648" x="8161338" y="2789238"/>
          <p14:tracePt t="88664" x="8161338" y="2794000"/>
          <p14:tracePt t="88679" x="8161338" y="2806700"/>
          <p14:tracePt t="88680" x="8161338" y="2822575"/>
          <p14:tracePt t="88696" x="8161338" y="2828925"/>
          <p14:tracePt t="88856" x="8161338" y="2835275"/>
          <p14:tracePt t="89016" x="8166100" y="2835275"/>
          <p14:tracePt t="89032" x="8178800" y="2857500"/>
          <p14:tracePt t="89048" x="8183563" y="2874963"/>
          <p14:tracePt t="89063" x="8189913" y="2879725"/>
          <p14:tracePt t="89063" x="8194675" y="2892425"/>
          <p14:tracePt t="89081" x="8194675" y="2908300"/>
          <p14:tracePt t="89097" x="8194675" y="2921000"/>
          <p14:tracePt t="89113" x="8194675" y="2932113"/>
          <p14:tracePt t="89130" x="8194675" y="2949575"/>
          <p14:tracePt t="89147" x="8201025" y="2960688"/>
          <p14:tracePt t="89163" x="8201025" y="2965450"/>
          <p14:tracePt t="89180" x="8201025" y="2971800"/>
          <p14:tracePt t="89197" x="8201025" y="2978150"/>
          <p14:tracePt t="89214" x="8201025" y="2982913"/>
          <p14:tracePt t="89417" x="8207375" y="2971800"/>
          <p14:tracePt t="89431" x="8207375" y="2954338"/>
          <p14:tracePt t="89433" x="8207375" y="2936875"/>
          <p14:tracePt t="89448" x="8207375" y="2908300"/>
          <p14:tracePt t="89464" x="8212138" y="2874963"/>
          <p14:tracePt t="89464" x="8212138" y="2863850"/>
          <p14:tracePt t="89482" x="8212138" y="2846388"/>
          <p14:tracePt t="89498" x="8212138" y="2822575"/>
          <p14:tracePt t="89514" x="8212138" y="2811463"/>
          <p14:tracePt t="89531" x="8212138" y="2806700"/>
          <p14:tracePt t="89548" x="8212138" y="2794000"/>
          <p14:tracePt t="89564" x="8212138" y="2789238"/>
          <p14:tracePt t="89581" x="8212138" y="2782888"/>
          <p14:tracePt t="89598" x="8212138" y="2778125"/>
          <p14:tracePt t="89897" x="8207375" y="2778125"/>
          <p14:tracePt t="90177" x="8207375" y="2771775"/>
          <p14:tracePt t="90553" x="8201025" y="2771775"/>
          <p14:tracePt t="90555" x="8201025" y="2765425"/>
          <p14:tracePt t="90565" x="8194675" y="2765425"/>
          <p14:tracePt t="90581" x="8194675" y="2760663"/>
          <p14:tracePt t="90697" x="8189913" y="2760663"/>
          <p14:tracePt t="90809" x="8183563" y="2760663"/>
          <p14:tracePt t="90817" x="8183563" y="2743200"/>
          <p14:tracePt t="90831" x="8172450" y="2725738"/>
          <p14:tracePt t="90847" x="8143875" y="2686050"/>
          <p14:tracePt t="90865" x="8108950" y="2646363"/>
          <p14:tracePt t="90881" x="8029575" y="2578100"/>
          <p14:tracePt t="90898" x="7954963" y="2532063"/>
          <p14:tracePt t="90914" x="7875588" y="2479675"/>
          <p14:tracePt t="90931" x="7783513" y="2435225"/>
          <p14:tracePt t="90947" x="7680325" y="2371725"/>
          <p14:tracePt t="90964" x="7561263" y="2297113"/>
          <p14:tracePt t="90981" x="7429500" y="2228850"/>
          <p14:tracePt t="90998" x="7292975" y="2149475"/>
          <p14:tracePt t="91014" x="7161213" y="2079625"/>
          <p14:tracePt t="91031" x="7046913" y="2022475"/>
          <p14:tracePt t="91047" x="6932613" y="1989138"/>
          <p14:tracePt t="91065" x="6811963" y="1965325"/>
          <p14:tracePt t="91081" x="6686550" y="1960563"/>
          <p14:tracePt t="91098" x="6611938" y="1965325"/>
          <p14:tracePt t="91114" x="6561138" y="1993900"/>
          <p14:tracePt t="91131" x="6515100" y="2028825"/>
          <p14:tracePt t="91147" x="6464300" y="2068513"/>
          <p14:tracePt t="91164" x="6423025" y="2125663"/>
          <p14:tracePt t="91181" x="6378575" y="2193925"/>
          <p14:tracePt t="91198" x="6337300" y="2257425"/>
          <p14:tracePt t="91214" x="6303963" y="2325688"/>
          <p14:tracePt t="91231" x="6275388" y="2393950"/>
          <p14:tracePt t="91248" x="6264275" y="2451100"/>
          <p14:tracePt t="91264" x="6264275" y="2520950"/>
          <p14:tracePt t="91264" x="6264275" y="2549525"/>
          <p14:tracePt t="91281" x="6292850" y="2617788"/>
          <p14:tracePt t="91297" x="6332538" y="2686050"/>
          <p14:tracePt t="91314" x="6372225" y="2749550"/>
          <p14:tracePt t="91331" x="6407150" y="2811463"/>
          <p14:tracePt t="91348" x="6440488" y="2879725"/>
          <p14:tracePt t="91364" x="6480175" y="2960688"/>
          <p14:tracePt t="91381" x="6537325" y="3057525"/>
          <p14:tracePt t="91397" x="6600825" y="3154363"/>
          <p14:tracePt t="91414" x="6686550" y="3240088"/>
          <p14:tracePt t="91431" x="6772275" y="3297238"/>
          <p14:tracePt t="91448" x="6864350" y="3336925"/>
          <p14:tracePt t="91464" x="6950075" y="3354388"/>
          <p14:tracePt t="91464" x="6978650" y="3360738"/>
          <p14:tracePt t="91481" x="7035800" y="3360738"/>
          <p14:tracePt t="91497" x="7086600" y="3354388"/>
          <p14:tracePt t="91515" x="7150100" y="3332163"/>
          <p14:tracePt t="91531" x="7218363" y="3297238"/>
          <p14:tracePt t="91548" x="7286625" y="3251200"/>
          <p14:tracePt t="91564" x="7343775" y="3211513"/>
          <p14:tracePt t="91581" x="7378700" y="3171825"/>
          <p14:tracePt t="91597" x="7400925" y="3132138"/>
          <p14:tracePt t="91614" x="7418388" y="3079750"/>
          <p14:tracePt t="91631" x="7429500" y="3017838"/>
          <p14:tracePt t="91648" x="7435850" y="2925763"/>
          <p14:tracePt t="91664" x="7435850" y="2840038"/>
          <p14:tracePt t="91681" x="7394575" y="2697163"/>
          <p14:tracePt t="91697" x="7343775" y="2589213"/>
          <p14:tracePt t="91714" x="7286625" y="2486025"/>
          <p14:tracePt t="91731" x="7229475" y="2411413"/>
          <p14:tracePt t="91748" x="7183438" y="2336800"/>
          <p14:tracePt t="91764" x="7121525" y="2279650"/>
          <p14:tracePt t="91781" x="7058025" y="2235200"/>
          <p14:tracePt t="91797" x="6989763" y="2193925"/>
          <p14:tracePt t="91815" x="6932613" y="2171700"/>
          <p14:tracePt t="91831" x="6886575" y="2154238"/>
          <p14:tracePt t="91848" x="6846888" y="2143125"/>
          <p14:tracePt t="91864" x="6800850" y="2136775"/>
          <p14:tracePt t="91864" x="6783388" y="2136775"/>
          <p14:tracePt t="91881" x="6761163" y="2136775"/>
          <p14:tracePt t="91897" x="6732588" y="2143125"/>
          <p14:tracePt t="91914" x="6704013" y="2160588"/>
          <p14:tracePt t="91931" x="6664325" y="2200275"/>
          <p14:tracePt t="91948" x="6611938" y="2239963"/>
          <p14:tracePt t="91964" x="6554788" y="2308225"/>
          <p14:tracePt t="91981" x="6486525" y="2371725"/>
          <p14:tracePt t="91997" x="6429375" y="2435225"/>
          <p14:tracePt t="92014" x="6383338" y="2497138"/>
          <p14:tracePt t="92031" x="6361113" y="2554288"/>
          <p14:tracePt t="92048" x="6354763" y="2600325"/>
          <p14:tracePt t="92064" x="6354763" y="2646363"/>
          <p14:tracePt t="92064" x="6354763" y="2663825"/>
          <p14:tracePt t="92081" x="6365875" y="2697163"/>
          <p14:tracePt t="92097" x="6378575" y="2725738"/>
          <p14:tracePt t="92114" x="6389688" y="2754313"/>
          <p14:tracePt t="92131" x="6394450" y="2778125"/>
          <p14:tracePt t="92148" x="6407150" y="2806700"/>
          <p14:tracePt t="92164" x="6418263" y="2822575"/>
          <p14:tracePt t="92181" x="6423025" y="2835275"/>
          <p14:tracePt t="92197" x="6429375" y="2846388"/>
          <p14:tracePt t="92214" x="6440488" y="2857500"/>
          <p14:tracePt t="92561" x="6446838" y="2857500"/>
          <p14:tracePt t="92568" x="6457950" y="2851150"/>
          <p14:tracePt t="92581" x="6469063" y="2846388"/>
          <p14:tracePt t="92597" x="6475413" y="2846388"/>
          <p14:tracePt t="92745" x="6469063" y="2846388"/>
          <p14:tracePt t="92753" x="6464300" y="2846388"/>
          <p14:tracePt t="92817" x="6464300" y="2851150"/>
          <p14:tracePt t="92833" x="6464300" y="2857500"/>
          <p14:tracePt t="92834" x="6464300" y="2868613"/>
          <p14:tracePt t="92847" x="6475413" y="2886075"/>
          <p14:tracePt t="92864" x="6486525" y="2897188"/>
          <p14:tracePt t="92881" x="6492875" y="2897188"/>
          <p14:tracePt t="92897" x="6503988" y="2903538"/>
          <p14:tracePt t="92914" x="6521450" y="2903538"/>
          <p14:tracePt t="92931" x="6526213" y="2903538"/>
          <p14:tracePt t="92947" x="6532563" y="2903538"/>
          <p14:tracePt t="92964" x="6550025" y="2925763"/>
          <p14:tracePt t="93361" x="6554788" y="2925763"/>
          <p14:tracePt t="93377" x="6561138" y="2925763"/>
          <p14:tracePt t="93402" x="6565900" y="2925763"/>
          <p14:tracePt t="93417" x="6565900" y="2921000"/>
          <p14:tracePt t="93433" x="6565900" y="2914650"/>
          <p14:tracePt t="93545" x="6572250" y="2914650"/>
          <p14:tracePt t="93553" x="6578600" y="2908300"/>
          <p14:tracePt t="93585" x="6583363" y="2903538"/>
          <p14:tracePt t="93601" x="6589713" y="2897188"/>
          <p14:tracePt t="93609" x="6594475" y="2897188"/>
          <p14:tracePt t="93777" x="6600825" y="2897188"/>
          <p14:tracePt t="95169" x="6600825" y="2903538"/>
          <p14:tracePt t="95175" x="6600825" y="2908300"/>
          <p14:tracePt t="95181" x="6600825" y="2914650"/>
          <p14:tracePt t="95197" x="6600825" y="2921000"/>
          <p14:tracePt t="95233" x="6607175" y="2921000"/>
          <p14:tracePt t="95321" x="6607175" y="2925763"/>
          <p14:tracePt t="95347" x="6607175" y="2936875"/>
          <p14:tracePt t="95348" x="6607175" y="2943225"/>
          <p14:tracePt t="95364" x="6607175" y="2954338"/>
          <p14:tracePt t="95381" x="6607175" y="2960688"/>
          <p14:tracePt t="95397" x="6607175" y="2971800"/>
          <p14:tracePt t="95414" x="6607175" y="2978150"/>
          <p14:tracePt t="95431" x="6607175" y="2989263"/>
          <p14:tracePt t="95448" x="6607175" y="2994025"/>
          <p14:tracePt t="95849" x="6607175" y="3000375"/>
          <p14:tracePt t="95865" x="6607175" y="3011488"/>
          <p14:tracePt t="95953" x="6607175" y="3017838"/>
          <p14:tracePt t="95964" x="6611938" y="3017838"/>
          <p14:tracePt t="95967" x="6618288" y="3017838"/>
          <p14:tracePt t="95980" x="6623050" y="3017838"/>
          <p14:tracePt t="96019" x="6623050" y="3022600"/>
          <p14:tracePt t="96401" x="6629400" y="3022600"/>
          <p14:tracePt t="96833" x="6635750" y="3022600"/>
          <p14:tracePt t="96897" x="6640513" y="3022600"/>
          <p14:tracePt t="96921" x="6640513" y="3017838"/>
          <p14:tracePt t="97697" x="6640513" y="3011488"/>
          <p14:tracePt t="97714" x="6651625" y="3000375"/>
          <p14:tracePt t="97716" x="6664325" y="2971800"/>
          <p14:tracePt t="97730" x="6680200" y="2949575"/>
          <p14:tracePt t="97747" x="6692900" y="2921000"/>
          <p14:tracePt t="97764" x="6704013" y="2903538"/>
          <p14:tracePt t="97780" x="6721475" y="2874963"/>
          <p14:tracePt t="97798" x="6765925" y="2828925"/>
          <p14:tracePt t="97814" x="6823075" y="2789238"/>
          <p14:tracePt t="97830" x="6880225" y="2760663"/>
          <p14:tracePt t="97847" x="6937375" y="2732088"/>
          <p14:tracePt t="97864" x="6983413" y="2703513"/>
          <p14:tracePt t="97880" x="7035800" y="2686050"/>
          <p14:tracePt t="97897" x="7069138" y="2668588"/>
          <p14:tracePt t="97914" x="7121525" y="2651125"/>
          <p14:tracePt t="97930" x="7161213" y="2651125"/>
          <p14:tracePt t="97948" x="7207250" y="2646363"/>
          <p14:tracePt t="97964" x="7246938" y="2646363"/>
          <p14:tracePt t="97981" x="7286625" y="2646363"/>
          <p14:tracePt t="97997" x="7332663" y="2651125"/>
          <p14:tracePt t="98014" x="7383463" y="2668588"/>
          <p14:tracePt t="98030" x="7435850" y="2686050"/>
          <p14:tracePt t="98047" x="7493000" y="2708275"/>
          <p14:tracePt t="98064" x="7554913" y="2732088"/>
          <p14:tracePt t="98064" x="7583488" y="2749550"/>
          <p14:tracePt t="98081" x="7640638" y="2778125"/>
          <p14:tracePt t="98097" x="7686675" y="2800350"/>
          <p14:tracePt t="98114" x="7726363" y="2822575"/>
          <p14:tracePt t="98130" x="7761288" y="2835275"/>
          <p14:tracePt t="98147" x="7783513" y="2846388"/>
          <p14:tracePt t="98164" x="7794625" y="2857500"/>
          <p14:tracePt t="98181" x="7807325" y="2857500"/>
          <p14:tracePt t="98197" x="7812088" y="2863850"/>
          <p14:tracePt t="98214" x="7818438" y="2868613"/>
          <p14:tracePt t="98249" x="7818438" y="2874963"/>
          <p14:tracePt t="98264" x="7823200" y="2874963"/>
          <p14:tracePt t="98264" x="7829550" y="2874963"/>
          <p14:tracePt t="98264" x="7829550" y="2879725"/>
          <p14:tracePt t="98281" x="7835900" y="2886075"/>
          <p14:tracePt t="98297" x="7847013" y="2892425"/>
          <p14:tracePt t="98314" x="7851775" y="2903538"/>
          <p14:tracePt t="98330" x="7869238" y="2921000"/>
          <p14:tracePt t="98347" x="7880350" y="2932113"/>
          <p14:tracePt t="98364" x="7893050" y="2949575"/>
          <p14:tracePt t="98381" x="7904163" y="2960688"/>
          <p14:tracePt t="98397" x="7908925" y="2965450"/>
          <p14:tracePt t="98414" x="7908925" y="2971800"/>
          <p14:tracePt t="98430" x="7915275" y="2971800"/>
          <p14:tracePt t="98447" x="7915275" y="2978150"/>
          <p14:tracePt t="98464" x="7921625" y="2982913"/>
          <p14:tracePt t="98481" x="7926388" y="2982913"/>
          <p14:tracePt t="98497" x="7932738" y="2989263"/>
          <p14:tracePt t="98514" x="7937500" y="2989263"/>
          <p14:tracePt t="98569" x="7937500" y="2994025"/>
          <p14:tracePt t="98617" x="7937500" y="3000375"/>
          <p14:tracePt t="98632" x="7950200" y="3022600"/>
          <p14:tracePt t="98648" x="7954963" y="3046413"/>
          <p14:tracePt t="98664" x="7966075" y="3068638"/>
          <p14:tracePt t="98664" x="7978775" y="3074988"/>
          <p14:tracePt t="98681" x="7983538" y="3092450"/>
          <p14:tracePt t="98698" x="7994650" y="3103563"/>
          <p14:tracePt t="98714" x="8007350" y="3121025"/>
          <p14:tracePt t="98730" x="8018463" y="3132138"/>
          <p14:tracePt t="98747" x="8029575" y="3149600"/>
          <p14:tracePt t="98764" x="8035925" y="3160713"/>
          <p14:tracePt t="98781" x="8040688" y="3171825"/>
          <p14:tracePt t="98797" x="8051800" y="3189288"/>
          <p14:tracePt t="98814" x="8064500" y="3194050"/>
          <p14:tracePt t="98830" x="8064500" y="3206750"/>
          <p14:tracePt t="98847" x="8069263" y="3211513"/>
          <p14:tracePt t="98863" x="8075613" y="3222625"/>
          <p14:tracePt t="98863" x="8080375" y="3228975"/>
          <p14:tracePt t="98881" x="8086725" y="3235325"/>
          <p14:tracePt t="98897" x="8086725" y="3240088"/>
          <p14:tracePt t="98914" x="8093075" y="3246438"/>
          <p14:tracePt t="99665" x="8097838" y="3246438"/>
          <p14:tracePt t="99665" x="8097838" y="3240088"/>
          <p14:tracePt t="99680" x="8104188" y="3228975"/>
          <p14:tracePt t="99697" x="8104188" y="3217863"/>
          <p14:tracePt t="99714" x="8104188" y="3211513"/>
          <p14:tracePt t="99730" x="8108950" y="3211513"/>
          <p14:tracePt t="99747" x="8108950" y="3206750"/>
          <p14:tracePt t="99764" x="8108950" y="3200400"/>
          <p14:tracePt t="99905" x="8108950" y="3194050"/>
          <p14:tracePt t="99921" x="8108950" y="3189288"/>
          <p14:tracePt t="99931" x="8108950" y="3178175"/>
          <p14:tracePt t="99947" x="8108950" y="3171825"/>
          <p14:tracePt t="99964" x="8108950" y="3154363"/>
          <p14:tracePt t="99980" x="8108950" y="3143250"/>
          <p14:tracePt t="99997" x="8115300" y="3132138"/>
          <p14:tracePt t="100013" x="8115300" y="3121025"/>
          <p14:tracePt t="100031" x="8115300" y="3114675"/>
          <p14:tracePt t="100047" x="8115300" y="3108325"/>
          <p14:tracePt t="100881" x="8115300" y="3114675"/>
          <p14:tracePt t="101025" x="8108950" y="3114675"/>
          <p14:tracePt t="101033" x="8108950" y="3121025"/>
          <p14:tracePt t="101041" x="8108950" y="3125788"/>
          <p14:tracePt t="101065" x="8108950" y="3132138"/>
          <p14:tracePt t="101065" x="8104188" y="3132138"/>
          <p14:tracePt t="101569" x="8104188" y="3136900"/>
          <p14:tracePt t="101585" x="8104188" y="3143250"/>
          <p14:tracePt t="101597" x="8104188" y="3149600"/>
          <p14:tracePt t="101601" x="8104188" y="3160713"/>
          <p14:tracePt t="101614" x="8108950" y="3165475"/>
          <p14:tracePt t="101630" x="8108950" y="3178175"/>
          <p14:tracePt t="101647" x="8108950" y="3182938"/>
          <p14:tracePt t="101663" x="8115300" y="3182938"/>
          <p14:tracePt t="103697" x="8115300" y="3178175"/>
          <p14:tracePt t="103705" x="8115300" y="3160713"/>
          <p14:tracePt t="103720" x="8115300" y="3143250"/>
          <p14:tracePt t="103730" x="8115300" y="3125788"/>
          <p14:tracePt t="103746" x="8115300" y="3114675"/>
          <p14:tracePt t="103764" x="8108950" y="3103563"/>
          <p14:tracePt t="103780" x="8108950" y="3097213"/>
          <p14:tracePt t="103797" x="8108950" y="3092450"/>
          <p14:tracePt t="103813" x="8108950" y="3086100"/>
          <p14:tracePt t="103830" x="8104188" y="3079750"/>
          <p14:tracePt t="103846" x="8097838" y="3079750"/>
          <p14:tracePt t="103863" x="8097838" y="3068638"/>
          <p14:tracePt t="103880" x="8093075" y="3063875"/>
          <p14:tracePt t="104065" x="8093075" y="3079750"/>
          <p14:tracePt t="104080" x="8097838" y="3108325"/>
          <p14:tracePt t="104081" x="8108950" y="3121025"/>
          <p14:tracePt t="104097" x="8115300" y="3132138"/>
          <p14:tracePt t="104113" x="8121650" y="3132138"/>
          <p14:tracePt t="104130" x="8126413" y="3132138"/>
          <p14:tracePt t="104146" x="8126413" y="3136900"/>
          <p14:tracePt t="104832" x="8132763" y="3136900"/>
          <p14:tracePt t="104841" x="8137525" y="3136900"/>
          <p14:tracePt t="104847" x="8143875" y="3136900"/>
          <p14:tracePt t="104863" x="8143875" y="3132138"/>
          <p14:tracePt t="104880" x="8154988" y="3121025"/>
          <p14:tracePt t="104897" x="8161338" y="3114675"/>
          <p14:tracePt t="104914" x="8161338" y="3108325"/>
          <p14:tracePt t="104930" x="8166100" y="3108325"/>
          <p14:tracePt t="105041" x="8166100" y="3103563"/>
          <p14:tracePt t="105057" x="8166100" y="3097213"/>
          <p14:tracePt t="105080" x="8166100" y="3092450"/>
          <p14:tracePt t="105081" x="8172450" y="3079750"/>
          <p14:tracePt t="105097" x="8172450" y="3068638"/>
          <p14:tracePt t="105114" x="8178800" y="3057525"/>
          <p14:tracePt t="105130" x="8178800" y="3046413"/>
          <p14:tracePt t="105147" x="8178800" y="3035300"/>
          <p14:tracePt t="105163" x="8178800" y="3022600"/>
          <p14:tracePt t="105180" x="8172450" y="3000375"/>
          <p14:tracePt t="105196" x="8166100" y="2982913"/>
          <p14:tracePt t="105214" x="8154988" y="2965450"/>
          <p14:tracePt t="105230" x="8137525" y="2936875"/>
          <p14:tracePt t="105247" x="8132763" y="2921000"/>
          <p14:tracePt t="105263" x="8126413" y="2908300"/>
          <p14:tracePt t="105263" x="8126413" y="2903538"/>
          <p14:tracePt t="105281" x="8126413" y="2897188"/>
          <p14:tracePt t="105337" x="8121650" y="2897188"/>
          <p14:tracePt t="105560" x="8115300" y="2897188"/>
          <p14:tracePt t="105566" x="8108950" y="2897188"/>
          <p14:tracePt t="105580" x="8104188" y="2897188"/>
          <p14:tracePt t="105596" x="8097838" y="2897188"/>
          <p14:tracePt t="105613" x="8093075" y="2897188"/>
          <p14:tracePt t="105630" x="8080375" y="2892425"/>
          <p14:tracePt t="105647" x="8069263" y="2892425"/>
          <p14:tracePt t="105663" x="8064500" y="2886075"/>
          <p14:tracePt t="105680" x="8058150" y="2886075"/>
          <p14:tracePt t="105697" x="8051800" y="2886075"/>
          <p14:tracePt t="105736" x="8047038" y="2886075"/>
          <p14:tracePt t="105746" x="8047038" y="2879725"/>
          <p14:tracePt t="105747" x="8035925" y="2874963"/>
          <p14:tracePt t="105767" x="8023225" y="2868613"/>
          <p14:tracePt t="105780" x="8018463" y="2863850"/>
          <p14:tracePt t="105992" x="8012113" y="2863850"/>
          <p14:tracePt t="105998" x="8007350" y="2857500"/>
          <p14:tracePt t="106013" x="8001000" y="2851150"/>
          <p14:tracePt t="106030" x="7989888" y="2846388"/>
          <p14:tracePt t="106047" x="7978775" y="2840038"/>
          <p14:tracePt t="106063" x="7966075" y="2835275"/>
          <p14:tracePt t="106169" x="7966075" y="2828925"/>
          <p14:tracePt t="106180" x="7961313" y="2828925"/>
          <p14:tracePt t="106208" x="7961313" y="2822575"/>
          <p14:tracePt t="106217" x="7954963" y="2822575"/>
          <p14:tracePt t="106849" x="7961313" y="2822575"/>
          <p14:tracePt t="106977" x="7966075" y="2822575"/>
          <p14:tracePt t="107002" x="7966075" y="2817813"/>
          <p14:tracePt t="107018" x="7972425" y="2811463"/>
          <p14:tracePt t="107031" x="7972425" y="2806700"/>
          <p14:tracePt t="107047" x="7972425" y="2800350"/>
          <p14:tracePt t="107064" x="7972425" y="2794000"/>
          <p14:tracePt t="107081" x="7972425" y="2782888"/>
          <p14:tracePt t="107098" x="7972425" y="2778125"/>
          <p14:tracePt t="107465" x="7978775" y="2778125"/>
          <p14:tracePt t="107545" x="7983538" y="2778125"/>
          <p14:tracePt t="107550" x="7983538" y="2782888"/>
          <p14:tracePt t="107586" x="7983538" y="2789238"/>
          <p14:tracePt t="108018" x="7983538" y="2782888"/>
          <p14:tracePt t="108037" x="7983538" y="2778125"/>
          <p14:tracePt t="108048" x="7972425" y="2778125"/>
          <p14:tracePt t="108064" x="7961313" y="2765425"/>
          <p14:tracePt t="108081" x="7926388" y="2749550"/>
          <p14:tracePt t="108097" x="7897813" y="2732088"/>
          <p14:tracePt t="108115" x="7869238" y="2725738"/>
          <p14:tracePt t="108131" x="7835900" y="2708275"/>
          <p14:tracePt t="108148" x="7812088" y="2703513"/>
          <p14:tracePt t="108164" x="7778750" y="2697163"/>
          <p14:tracePt t="108181" x="7754938" y="2692400"/>
          <p14:tracePt t="108197" x="7726363" y="2686050"/>
          <p14:tracePt t="108214" x="7704138" y="2679700"/>
          <p14:tracePt t="108230" x="7675563" y="2679700"/>
          <p14:tracePt t="108248" x="7635875" y="2679700"/>
          <p14:tracePt t="108264" x="7589838" y="2679700"/>
          <p14:tracePt t="108281" x="7543800" y="2679700"/>
          <p14:tracePt t="108281" x="7521575" y="2679700"/>
          <p14:tracePt t="108297" x="7458075" y="2679700"/>
          <p14:tracePt t="108314" x="7400925" y="2679700"/>
          <p14:tracePt t="108331" x="7337425" y="2679700"/>
          <p14:tracePt t="108348" x="7275513" y="2679700"/>
          <p14:tracePt t="108364" x="7218363" y="2679700"/>
          <p14:tracePt t="108381" x="7165975" y="2686050"/>
          <p14:tracePt t="108397" x="7121525" y="2697163"/>
          <p14:tracePt t="108415" x="7092950" y="2697163"/>
          <p14:tracePt t="108430" x="7069138" y="2708275"/>
          <p14:tracePt t="108448" x="7046913" y="2720975"/>
          <p14:tracePt t="108464" x="7029450" y="2732088"/>
          <p14:tracePt t="108481" x="7007225" y="2743200"/>
          <p14:tracePt t="108498" x="6994525" y="2754313"/>
          <p14:tracePt t="108514" x="6983413" y="2760663"/>
          <p14:tracePt t="108530" x="6972300" y="2765425"/>
          <p14:tracePt t="108548" x="6961188" y="2771775"/>
          <p14:tracePt t="108564" x="6954838" y="2782888"/>
          <p14:tracePt t="108581" x="6950075" y="2782888"/>
          <p14:tracePt t="108597" x="6950075" y="2789238"/>
          <p14:tracePt t="108706" x="6950075" y="2794000"/>
          <p14:tracePt t="108714" x="6943725" y="2794000"/>
          <p14:tracePt t="108714" x="6937375" y="2806700"/>
          <p14:tracePt t="108731" x="6932613" y="2811463"/>
          <p14:tracePt t="108748" x="6926263" y="2817813"/>
          <p14:tracePt t="108764" x="6921500" y="2822575"/>
          <p14:tracePt t="108781" x="6921500" y="2828925"/>
          <p14:tracePt t="109081" x="6915150" y="2835275"/>
          <p14:tracePt t="109089" x="6915150" y="2846388"/>
          <p14:tracePt t="109101" x="6908800" y="2857500"/>
          <p14:tracePt t="109114" x="6908800" y="2863850"/>
          <p14:tracePt t="109130" x="6904038" y="2868613"/>
          <p14:tracePt t="109147" x="6904038" y="2874963"/>
          <p14:tracePt t="109273" x="6904038" y="2879725"/>
          <p14:tracePt t="109553" x="6897688" y="2879725"/>
          <p14:tracePt t="111105" x="0" y="0"/>
        </p14:tracePtLst>
        <p14:tracePtLst>
          <p14:tracePt t="137417" x="4011613" y="5383213"/>
          <p14:tracePt t="137417" x="4011613" y="5372100"/>
          <p14:tracePt t="137429" x="4011613" y="5360988"/>
          <p14:tracePt t="137446" x="4011613" y="5343525"/>
          <p14:tracePt t="137463" x="4011613" y="5326063"/>
          <p14:tracePt t="137480" x="4006850" y="5314950"/>
          <p14:tracePt t="137496" x="4000500" y="5292725"/>
          <p14:tracePt t="137529" x="3994150" y="5286375"/>
          <p14:tracePt t="137530" x="3994150" y="5275263"/>
          <p14:tracePt t="137547" x="3983038" y="5264150"/>
          <p14:tracePt t="137563" x="3978275" y="5257800"/>
          <p14:tracePt t="137580" x="3971925" y="5246688"/>
          <p14:tracePt t="137596" x="3960813" y="5240338"/>
          <p14:tracePt t="137613" x="3954463" y="5229225"/>
          <p14:tracePt t="137629" x="3937000" y="5222875"/>
          <p14:tracePt t="137646" x="3925888" y="5218113"/>
          <p14:tracePt t="137663" x="3914775" y="5211763"/>
          <p14:tracePt t="137680" x="3897313" y="5200650"/>
          <p14:tracePt t="137696" x="3863975" y="5183188"/>
          <p14:tracePt t="137713" x="3817938" y="5172075"/>
          <p14:tracePt t="137729" x="3778250" y="5160963"/>
          <p14:tracePt t="137747" x="3725863" y="5154613"/>
          <p14:tracePt t="137763" x="3679825" y="5154613"/>
          <p14:tracePt t="137780" x="3611563" y="5154613"/>
          <p14:tracePt t="137796" x="3560763" y="5154613"/>
          <p14:tracePt t="137813" x="3503613" y="5154613"/>
          <p14:tracePt t="137829" x="3446463" y="5154613"/>
          <p14:tracePt t="137846" x="3389313" y="5165725"/>
          <p14:tracePt t="137863" x="3332163" y="5178425"/>
          <p14:tracePt t="137880" x="3292475" y="5189538"/>
          <p14:tracePt t="137896" x="3240088" y="5211763"/>
          <p14:tracePt t="137913" x="3211513" y="5229225"/>
          <p14:tracePt t="137929" x="3178175" y="5246688"/>
          <p14:tracePt t="137946" x="3136900" y="5268913"/>
          <p14:tracePt t="137962" x="3108325" y="5286375"/>
          <p14:tracePt t="137979" x="3074988" y="5308600"/>
          <p14:tracePt t="137996" x="3046413" y="5321300"/>
          <p14:tracePt t="138013" x="3017838" y="5343525"/>
          <p14:tracePt t="138029" x="2994025" y="5372100"/>
          <p14:tracePt t="138046" x="2978150" y="5407025"/>
          <p14:tracePt t="138062" x="2954338" y="5446713"/>
          <p14:tracePt t="138080" x="2943225" y="5480050"/>
          <p14:tracePt t="138096" x="2932113" y="5526088"/>
          <p14:tracePt t="138114" x="2932113" y="5554663"/>
          <p14:tracePt t="138129" x="2932113" y="5583238"/>
          <p14:tracePt t="138146" x="2932113" y="5600700"/>
          <p14:tracePt t="138163" x="2932113" y="5629275"/>
          <p14:tracePt t="138179" x="2936875" y="5646738"/>
          <p14:tracePt t="138196" x="2949575" y="5668963"/>
          <p14:tracePt t="138213" x="2965450" y="5692775"/>
          <p14:tracePt t="138229" x="2982913" y="5715000"/>
          <p14:tracePt t="138246" x="3006725" y="5732463"/>
          <p14:tracePt t="138262" x="3028950" y="5749925"/>
          <p14:tracePt t="138279" x="3051175" y="5761038"/>
          <p14:tracePt t="138296" x="3097213" y="5778500"/>
          <p14:tracePt t="138313" x="3125788" y="5789613"/>
          <p14:tracePt t="138329" x="3165475" y="5807075"/>
          <p14:tracePt t="138346" x="3211513" y="5818188"/>
          <p14:tracePt t="138362" x="3251200" y="5835650"/>
          <p14:tracePt t="138379" x="3297238" y="5846763"/>
          <p14:tracePt t="138396" x="3336925" y="5851525"/>
          <p14:tracePt t="138413" x="3382963" y="5851525"/>
          <p14:tracePt t="138430" x="3411538" y="5851525"/>
          <p14:tracePt t="138446" x="3446463" y="5851525"/>
          <p14:tracePt t="138463" x="3479800" y="5851525"/>
          <p14:tracePt t="138479" x="3514725" y="5851525"/>
          <p14:tracePt t="138479" x="3525838" y="5851525"/>
          <p14:tracePt t="138496" x="3543300" y="5846763"/>
          <p14:tracePt t="138513" x="3565525" y="5840413"/>
          <p14:tracePt t="138530" x="3589338" y="5822950"/>
          <p14:tracePt t="138546" x="3617913" y="5811838"/>
          <p14:tracePt t="138563" x="3646488" y="5800725"/>
          <p14:tracePt t="138579" x="3686175" y="5778500"/>
          <p14:tracePt t="138596" x="3714750" y="5765800"/>
          <p14:tracePt t="138613" x="3749675" y="5754688"/>
          <p14:tracePt t="138630" x="3771900" y="5737225"/>
          <p14:tracePt t="138646" x="3800475" y="5732463"/>
          <p14:tracePt t="138663" x="3822700" y="5721350"/>
          <p14:tracePt t="138679" x="3835400" y="5715000"/>
          <p14:tracePt t="138679" x="3851275" y="5708650"/>
          <p14:tracePt t="138697" x="3863975" y="5703888"/>
          <p14:tracePt t="138713" x="3879850" y="5697538"/>
          <p14:tracePt t="138730" x="3892550" y="5692775"/>
          <p14:tracePt t="138746" x="3903663" y="5686425"/>
          <p14:tracePt t="138763" x="3921125" y="5675313"/>
          <p14:tracePt t="138779" x="3943350" y="5668963"/>
          <p14:tracePt t="138796" x="3965575" y="5657850"/>
          <p14:tracePt t="138812" x="3983038" y="5646738"/>
          <p14:tracePt t="138830" x="4006850" y="5635625"/>
          <p14:tracePt t="138846" x="4022725" y="5622925"/>
          <p14:tracePt t="138863" x="4046538" y="5607050"/>
          <p14:tracePt t="138879" x="4064000" y="5589588"/>
          <p14:tracePt t="138896" x="4086225" y="5561013"/>
          <p14:tracePt t="138913" x="4103688" y="5543550"/>
          <p14:tracePt t="138930" x="4121150" y="5514975"/>
          <p14:tracePt t="138946" x="4132263" y="5492750"/>
          <p14:tracePt t="138963" x="4143375" y="5468938"/>
          <p14:tracePt t="138979" x="4143375" y="5446713"/>
          <p14:tracePt t="138997" x="4143375" y="5422900"/>
          <p14:tracePt t="139012" x="4143375" y="5407025"/>
          <p14:tracePt t="139030" x="4143375" y="5383213"/>
          <p14:tracePt t="139046" x="4143375" y="5360988"/>
          <p14:tracePt t="139063" x="4137025" y="5337175"/>
          <p14:tracePt t="139079" x="4132263" y="5308600"/>
          <p14:tracePt t="139079" x="4121150" y="5297488"/>
          <p14:tracePt t="139097" x="4108450" y="5275263"/>
          <p14:tracePt t="139113" x="4097338" y="5251450"/>
          <p14:tracePt t="139130" x="4079875" y="5229225"/>
          <p14:tracePt t="139146" x="4068763" y="5211763"/>
          <p14:tracePt t="139163" x="4057650" y="5200650"/>
          <p14:tracePt t="139179" x="4046538" y="5194300"/>
          <p14:tracePt t="139196" x="4040188" y="5189538"/>
          <p14:tracePt t="139212" x="4029075" y="5189538"/>
          <p14:tracePt t="139229" x="4017963" y="5183188"/>
          <p14:tracePt t="139246" x="3994150" y="5178425"/>
          <p14:tracePt t="139263" x="3971925" y="5172075"/>
          <p14:tracePt t="139279" x="3932238" y="5165725"/>
          <p14:tracePt t="139279" x="3908425" y="5165725"/>
          <p14:tracePt t="139296" x="3857625" y="5160963"/>
          <p14:tracePt t="139312" x="3811588" y="5160963"/>
          <p14:tracePt t="139329" x="3754438" y="5154613"/>
          <p14:tracePt t="139346" x="3708400" y="5154613"/>
          <p14:tracePt t="139363" x="3657600" y="5154613"/>
          <p14:tracePt t="139379" x="3611563" y="5154613"/>
          <p14:tracePt t="139396" x="3571875" y="5154613"/>
          <p14:tracePt t="139412" x="3536950" y="5154613"/>
          <p14:tracePt t="139430" x="3521075" y="5165725"/>
          <p14:tracePt t="139446" x="3492500" y="5172075"/>
          <p14:tracePt t="139463" x="3468688" y="5183188"/>
          <p14:tracePt t="139479" x="3446463" y="5194300"/>
          <p14:tracePt t="139497" x="3435350" y="5200650"/>
          <p14:tracePt t="139513" x="3417888" y="5218113"/>
          <p14:tracePt t="139529" x="3406775" y="5229225"/>
          <p14:tracePt t="139546" x="3389313" y="5251450"/>
          <p14:tracePt t="139563" x="3371850" y="5275263"/>
          <p14:tracePt t="139579" x="3349625" y="5303838"/>
          <p14:tracePt t="139596" x="3332163" y="5321300"/>
          <p14:tracePt t="139613" x="3308350" y="5343525"/>
          <p14:tracePt t="139630" x="3292475" y="5372100"/>
          <p14:tracePt t="139646" x="3275013" y="5394325"/>
          <p14:tracePt t="139663" x="3263900" y="5407025"/>
          <p14:tracePt t="139679" x="3251200" y="5422900"/>
          <p14:tracePt t="139696" x="3240088" y="5446713"/>
          <p14:tracePt t="139712" x="3228975" y="5457825"/>
          <p14:tracePt t="139729" x="3222625" y="5468938"/>
          <p14:tracePt t="139746" x="3217863" y="5486400"/>
          <p14:tracePt t="139763" x="3206750" y="5508625"/>
          <p14:tracePt t="139779" x="3200400" y="5532438"/>
          <p14:tracePt t="139796" x="3200400" y="5549900"/>
          <p14:tracePt t="139812" x="3194050" y="5565775"/>
          <p14:tracePt t="139829" x="3194050" y="5578475"/>
          <p14:tracePt t="139846" x="3194050" y="5607050"/>
          <p14:tracePt t="139863" x="3194050" y="5629275"/>
          <p14:tracePt t="139879" x="3206750" y="5664200"/>
          <p14:tracePt t="139896" x="3235325" y="5692775"/>
          <p14:tracePt t="139912" x="3246438" y="5708650"/>
          <p14:tracePt t="139929" x="3268663" y="5715000"/>
          <p14:tracePt t="139946" x="3292475" y="5721350"/>
          <p14:tracePt t="139963" x="3325813" y="5726113"/>
          <p14:tracePt t="139979" x="3360738" y="5726113"/>
          <p14:tracePt t="139996" x="3411538" y="5726113"/>
          <p14:tracePt t="140012" x="3468688" y="5726113"/>
          <p14:tracePt t="140029" x="3521075" y="5726113"/>
          <p14:tracePt t="140046" x="3578225" y="5721350"/>
          <p14:tracePt t="140062" x="3617913" y="5715000"/>
          <p14:tracePt t="140080" x="3663950" y="5697538"/>
          <p14:tracePt t="140096" x="3721100" y="5675313"/>
          <p14:tracePt t="140113" x="3760788" y="5657850"/>
          <p14:tracePt t="140129" x="3783013" y="5646738"/>
          <p14:tracePt t="140146" x="3806825" y="5629275"/>
          <p14:tracePt t="140162" x="3835400" y="5611813"/>
          <p14:tracePt t="140179" x="3857625" y="5589588"/>
          <p14:tracePt t="140196" x="3892550" y="5565775"/>
          <p14:tracePt t="140213" x="3932238" y="5543550"/>
          <p14:tracePt t="140229" x="3965575" y="5526088"/>
          <p14:tracePt t="140246" x="4006850" y="5503863"/>
          <p14:tracePt t="140263" x="4046538" y="5492750"/>
          <p14:tracePt t="140279" x="4068763" y="5475288"/>
          <p14:tracePt t="140296" x="4097338" y="5457825"/>
          <p14:tracePt t="140313" x="4108450" y="5451475"/>
          <p14:tracePt t="140329" x="4121150" y="5440363"/>
          <p14:tracePt t="140687"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72094124"/>
      </p:ext>
    </p:extLst>
  </p:cSld>
  <p:clrMapOvr>
    <a:masterClrMapping/>
  </p:clrMapOvr>
  <mc:AlternateContent xmlns:mc="http://schemas.openxmlformats.org/markup-compatibility/2006" xmlns:p14="http://schemas.microsoft.com/office/powerpoint/2010/main">
    <mc:Choice Requires="p14">
      <p:transition spd="slow" p14:dur="2000" advTm="237283"/>
    </mc:Choice>
    <mc:Fallback xmlns="">
      <p:transition spd="slow" advTm="237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6400" x="2943225" y="5280025"/>
          <p14:tracePt t="56433" x="2936875" y="5280025"/>
          <p14:tracePt t="56441" x="2921000" y="5257800"/>
          <p14:tracePt t="56465" x="2897188" y="5240338"/>
          <p14:tracePt t="56475" x="2886075" y="5229225"/>
          <p14:tracePt t="56492" x="2868613" y="5222875"/>
          <p14:tracePt t="56513" x="2846388" y="5211763"/>
          <p14:tracePt t="56529" x="2828925" y="5207000"/>
          <p14:tracePt t="56545" x="2794000" y="5194300"/>
          <p14:tracePt t="56561" x="2771775" y="5189538"/>
          <p14:tracePt t="56577" x="2743200" y="5189538"/>
          <p14:tracePt t="56593" x="2720975" y="5183188"/>
          <p14:tracePt t="56609" x="2679700" y="5183188"/>
          <p14:tracePt t="56633" x="2657475" y="5178425"/>
          <p14:tracePt t="56649" x="2628900" y="5178425"/>
          <p14:tracePt t="56659" x="2606675" y="5178425"/>
          <p14:tracePt t="56692" x="2578100" y="5178425"/>
          <p14:tracePt t="56708" x="2543175" y="5178425"/>
          <p14:tracePt t="56710" x="2497138" y="5172075"/>
          <p14:tracePt t="56725" x="2435225" y="5165725"/>
          <p14:tracePt t="56742" x="2371725" y="5165725"/>
          <p14:tracePt t="56759" x="2314575" y="5165725"/>
          <p14:tracePt t="56776" x="2268538" y="5165725"/>
          <p14:tracePt t="56792" x="2200275" y="5165725"/>
          <p14:tracePt t="56809" x="2120900" y="5165725"/>
          <p14:tracePt t="56825" x="2057400" y="5165725"/>
          <p14:tracePt t="56842" x="2006600" y="5172075"/>
          <p14:tracePt t="56858" x="1960563" y="5178425"/>
          <p14:tracePt t="56875" x="1925638" y="5183188"/>
          <p14:tracePt t="56892" x="1885950" y="5189538"/>
          <p14:tracePt t="56909" x="1851025" y="5189538"/>
          <p14:tracePt t="56925" x="1811338" y="5189538"/>
          <p14:tracePt t="56942" x="1760538" y="5194300"/>
          <p14:tracePt t="56958" x="1720850" y="5207000"/>
          <p14:tracePt t="56975" x="1685925" y="5218113"/>
          <p14:tracePt t="56992" x="1646238" y="5240338"/>
          <p14:tracePt t="56992" x="1628775" y="5246688"/>
          <p14:tracePt t="57009" x="1589088" y="5268913"/>
          <p14:tracePt t="57025" x="1543050" y="5286375"/>
          <p14:tracePt t="57042" x="1514475" y="5303838"/>
          <p14:tracePt t="57058" x="1479550" y="5308600"/>
          <p14:tracePt t="57076" x="1446213" y="5321300"/>
          <p14:tracePt t="57092" x="1422400" y="5326063"/>
          <p14:tracePt t="57109" x="1400175" y="5337175"/>
          <p14:tracePt t="57125" x="1382713" y="5343525"/>
          <p14:tracePt t="57142" x="1365250" y="5354638"/>
          <p14:tracePt t="57158" x="1349375" y="5365750"/>
          <p14:tracePt t="57175" x="1331913" y="5383213"/>
          <p14:tracePt t="57192" x="1308100" y="5400675"/>
          <p14:tracePt t="57209" x="1285875" y="5429250"/>
          <p14:tracePt t="57225" x="1268413" y="5446713"/>
          <p14:tracePt t="57243" x="1257300" y="5464175"/>
          <p14:tracePt t="57258" x="1246188" y="5492750"/>
          <p14:tracePt t="57276" x="1228725" y="5514975"/>
          <p14:tracePt t="57292" x="1222375" y="5537200"/>
          <p14:tracePt t="57309" x="1217613" y="5565775"/>
          <p14:tracePt t="57325" x="1217613" y="5583238"/>
          <p14:tracePt t="57342" x="1217613" y="5600700"/>
          <p14:tracePt t="57358" x="1217613" y="5611813"/>
          <p14:tracePt t="57376" x="1217613" y="5622925"/>
          <p14:tracePt t="57392" x="1217613" y="5635625"/>
          <p14:tracePt t="57409" x="1222375" y="5651500"/>
          <p14:tracePt t="57425" x="1235075" y="5657850"/>
          <p14:tracePt t="57442" x="1250950" y="5668963"/>
          <p14:tracePt t="57458" x="1263650" y="5675313"/>
          <p14:tracePt t="57475" x="1279525" y="5686425"/>
          <p14:tracePt t="57492" x="1303338" y="5703888"/>
          <p14:tracePt t="57509" x="1325563" y="5708650"/>
          <p14:tracePt t="57525" x="1349375" y="5721350"/>
          <p14:tracePt t="57542" x="1377950" y="5732463"/>
          <p14:tracePt t="57558" x="1400175" y="5743575"/>
          <p14:tracePt t="57575" x="1435100" y="5754688"/>
          <p14:tracePt t="57592" x="1468438" y="5765800"/>
          <p14:tracePt t="57609" x="1525588" y="5783263"/>
          <p14:tracePt t="57625" x="1565275" y="5783263"/>
          <p14:tracePt t="57642" x="1611313" y="5789613"/>
          <p14:tracePt t="57658" x="1651000" y="5794375"/>
          <p14:tracePt t="57676" x="1692275" y="5794375"/>
          <p14:tracePt t="57692" x="1736725" y="5800725"/>
          <p14:tracePt t="57709" x="1782763" y="5807075"/>
          <p14:tracePt t="57725" x="1828800" y="5807075"/>
          <p14:tracePt t="57743" x="1874838" y="5807075"/>
          <p14:tracePt t="57758" x="1914525" y="5807075"/>
          <p14:tracePt t="57776" x="1971675" y="5807075"/>
          <p14:tracePt t="57792" x="2028825" y="5807075"/>
          <p14:tracePt t="57809" x="2108200" y="5807075"/>
          <p14:tracePt t="57825" x="2160588" y="5807075"/>
          <p14:tracePt t="57842" x="2217738" y="5807075"/>
          <p14:tracePt t="57858" x="2279650" y="5807075"/>
          <p14:tracePt t="57875" x="2332038" y="5807075"/>
          <p14:tracePt t="57892" x="2389188" y="5807075"/>
          <p14:tracePt t="57908" x="2439988" y="5794375"/>
          <p14:tracePt t="57925" x="2492375" y="5778500"/>
          <p14:tracePt t="57942" x="2549525" y="5761038"/>
          <p14:tracePt t="57958" x="2628900" y="5721350"/>
          <p14:tracePt t="57975" x="2692400" y="5692775"/>
          <p14:tracePt t="57992" x="2754313" y="5657850"/>
          <p14:tracePt t="58009" x="2851150" y="5611813"/>
          <p14:tracePt t="58025" x="2908300" y="5565775"/>
          <p14:tracePt t="58042" x="2954338" y="5514975"/>
          <p14:tracePt t="58058" x="2989263" y="5457825"/>
          <p14:tracePt t="58075" x="3017838" y="5407025"/>
          <p14:tracePt t="58092" x="3040063" y="5343525"/>
          <p14:tracePt t="58109" x="3051175" y="5280025"/>
          <p14:tracePt t="58125" x="3051175" y="5218113"/>
          <p14:tracePt t="58142" x="3051175" y="5160963"/>
          <p14:tracePt t="58158" x="3051175" y="5108575"/>
          <p14:tracePt t="58175" x="3040063" y="5064125"/>
          <p14:tracePt t="58192" x="3028950" y="5022850"/>
          <p14:tracePt t="58209" x="2989263" y="4965700"/>
          <p14:tracePt t="58225" x="2936875" y="4914900"/>
          <p14:tracePt t="58242" x="2879725" y="4868863"/>
          <p14:tracePt t="58258" x="2811463" y="4822825"/>
          <p14:tracePt t="58276" x="2765425" y="4794250"/>
          <p14:tracePt t="58292" x="2708275" y="4772025"/>
          <p14:tracePt t="58308" x="2640013" y="4743450"/>
          <p14:tracePt t="58325" x="2565400" y="4703763"/>
          <p14:tracePt t="58342" x="2446338" y="4664075"/>
          <p14:tracePt t="58358" x="2308225" y="4618038"/>
          <p14:tracePt t="58375" x="2171700" y="4578350"/>
          <p14:tracePt t="58392" x="2028825" y="4543425"/>
          <p14:tracePt t="58408" x="1835150" y="4514850"/>
          <p14:tracePt t="58426" x="1714500" y="4492625"/>
          <p14:tracePt t="58442" x="1589088" y="4479925"/>
          <p14:tracePt t="58459" x="1457325" y="4475163"/>
          <p14:tracePt t="58475" x="1343025" y="4468813"/>
          <p14:tracePt t="58492" x="1246188" y="4468813"/>
          <p14:tracePt t="58508" x="1177925" y="4497388"/>
          <p14:tracePt t="58526" x="1125538" y="4525963"/>
          <p14:tracePt t="58542" x="1092200" y="4565650"/>
          <p14:tracePt t="58559" x="1050925" y="4606925"/>
          <p14:tracePt t="58575" x="1011238" y="4646613"/>
          <p14:tracePt t="58592" x="977900" y="4692650"/>
          <p14:tracePt t="58608" x="949325" y="4749800"/>
          <p14:tracePt t="58626" x="925513" y="4783138"/>
          <p14:tracePt t="58642" x="914400" y="4822825"/>
          <p14:tracePt t="58659" x="896938" y="4868863"/>
          <p14:tracePt t="58675" x="892175" y="4908550"/>
          <p14:tracePt t="58692" x="879475" y="4983163"/>
          <p14:tracePt t="58708" x="879475" y="5064125"/>
          <p14:tracePt t="58725" x="879475" y="5126038"/>
          <p14:tracePt t="58742" x="879475" y="5178425"/>
          <p14:tracePt t="58759" x="879475" y="5211763"/>
          <p14:tracePt t="58775" x="879475" y="5251450"/>
          <p14:tracePt t="58792" x="896938" y="5303838"/>
          <p14:tracePt t="58808" x="936625" y="5378450"/>
          <p14:tracePt t="58826" x="977900" y="5435600"/>
          <p14:tracePt t="58842" x="1028700" y="5486400"/>
          <p14:tracePt t="58859" x="1079500" y="5526088"/>
          <p14:tracePt t="58875" x="1125538" y="5561013"/>
          <p14:tracePt t="58892" x="1171575" y="5583238"/>
          <p14:tracePt t="58908" x="1217613" y="5607050"/>
          <p14:tracePt t="58925" x="1263650" y="5629275"/>
          <p14:tracePt t="58942" x="1303338" y="5651500"/>
          <p14:tracePt t="58959" x="1349375" y="5668963"/>
          <p14:tracePt t="58975" x="1393825" y="5692775"/>
          <p14:tracePt t="58992" x="1446213" y="5715000"/>
          <p14:tracePt t="59008" x="1520825" y="5732463"/>
          <p14:tracePt t="59026" x="1560513" y="5743575"/>
          <p14:tracePt t="59042" x="1600200" y="5749925"/>
          <p14:tracePt t="59059" x="1635125" y="5749925"/>
          <p14:tracePt t="59075" x="1663700" y="5749925"/>
          <p14:tracePt t="59092" x="1685925" y="5749925"/>
          <p14:tracePt t="59108" x="1708150" y="5749925"/>
          <p14:tracePt t="59126" x="1736725" y="5749925"/>
          <p14:tracePt t="59142" x="1754188" y="5749925"/>
          <p14:tracePt t="59159" x="1778000" y="5749925"/>
          <p14:tracePt t="59175" x="1789113" y="5749925"/>
          <p14:tracePt t="59192" x="1800225" y="5743575"/>
          <p14:tracePt t="59208" x="1817688" y="5743575"/>
          <p14:tracePt t="59226" x="1835150" y="5743575"/>
          <p14:tracePt t="59242" x="1851025" y="5737225"/>
          <p14:tracePt t="59259" x="1863725" y="5737225"/>
          <p14:tracePt t="59275" x="1885950" y="5737225"/>
          <p14:tracePt t="59292" x="1903413" y="5732463"/>
          <p14:tracePt t="59309" x="1925638" y="5732463"/>
          <p14:tracePt t="59325" x="1949450" y="5726113"/>
          <p14:tracePt t="59341" x="1982788" y="5726113"/>
          <p14:tracePt t="59359" x="2011363" y="5721350"/>
          <p14:tracePt t="59375" x="2046288" y="5703888"/>
          <p14:tracePt t="59392" x="2085975" y="5697538"/>
          <p14:tracePt t="59408" x="2136775" y="5680075"/>
          <p14:tracePt t="59441" x="2171700" y="5675313"/>
          <p14:tracePt t="59442" x="2193925" y="5664200"/>
          <p14:tracePt t="59458" x="2222500" y="5657850"/>
          <p14:tracePt t="59475" x="2239963" y="5646738"/>
          <p14:tracePt t="59492" x="2246313" y="5646738"/>
          <p14:tracePt t="59508" x="2257425" y="5646738"/>
          <p14:tracePt t="59569" x="2257425" y="5640388"/>
          <p14:tracePt t="59625" x="2263775" y="5640388"/>
          <p14:tracePt t="59721" x="2263775" y="5635625"/>
          <p14:tracePt t="59738" x="2268538" y="5635625"/>
          <p14:tracePt t="60033" x="2268538" y="5629275"/>
          <p14:tracePt t="60049" x="2268538" y="5622925"/>
          <p14:tracePt t="60058" x="2274888" y="5618163"/>
          <p14:tracePt t="60065" x="2274888" y="5600700"/>
          <p14:tracePt t="60075" x="2279650" y="5589588"/>
          <p14:tracePt t="60092" x="2286000" y="5572125"/>
          <p14:tracePt t="60108" x="2286000" y="5554663"/>
          <p14:tracePt t="60125" x="2292350" y="5543550"/>
          <p14:tracePt t="60142" x="2297113" y="5532438"/>
          <p14:tracePt t="60158" x="2297113" y="5526088"/>
          <p14:tracePt t="60175" x="2303463" y="5521325"/>
          <p14:tracePt t="60191" x="2303463" y="5508625"/>
          <p14:tracePt t="60209" x="2303463" y="5497513"/>
          <p14:tracePt t="60225" x="2308225" y="5492750"/>
          <p14:tracePt t="60242" x="2308225" y="5480050"/>
          <p14:tracePt t="60258" x="2308225" y="5468938"/>
          <p14:tracePt t="60276" x="2308225" y="5464175"/>
          <p14:tracePt t="60291" x="2308225" y="5457825"/>
          <p14:tracePt t="62457" x="2314575" y="5457825"/>
          <p14:tracePt t="62465" x="2325688" y="5451475"/>
          <p14:tracePt t="62481" x="2343150" y="5446713"/>
          <p14:tracePt t="62492" x="2349500" y="5446713"/>
          <p14:tracePt t="62593" x="2343150" y="5446713"/>
          <p14:tracePt t="62601" x="2332038" y="5446713"/>
          <p14:tracePt t="62609" x="2325688" y="5451475"/>
          <p14:tracePt t="62785" x="2332038" y="5451475"/>
          <p14:tracePt t="62809" x="2336800" y="5451475"/>
          <p14:tracePt t="62812" x="2354263" y="5464175"/>
          <p14:tracePt t="62825" x="2365375" y="5468938"/>
          <p14:tracePt t="62841" x="2371725" y="5468938"/>
          <p14:tracePt t="63233" x="2365375" y="5468938"/>
          <p14:tracePt t="63361" x="2365375" y="5464175"/>
          <p14:tracePt t="63385" x="2365375" y="5457825"/>
          <p14:tracePt t="63425" x="2365375" y="5451475"/>
          <p14:tracePt t="63601" x="2365375" y="5457825"/>
          <p14:tracePt t="63609" x="2371725" y="5457825"/>
          <p14:tracePt t="63625" x="2378075" y="5457825"/>
          <p14:tracePt t="63625" x="2382838" y="5464175"/>
          <p14:tracePt t="63642" x="2400300" y="5468938"/>
          <p14:tracePt t="63658" x="2428875" y="5475288"/>
          <p14:tracePt t="63675" x="2468563" y="5480050"/>
          <p14:tracePt t="63691" x="2508250" y="5480050"/>
          <p14:tracePt t="63708" x="2549525" y="5480050"/>
          <p14:tracePt t="63724" x="2589213" y="5480050"/>
          <p14:tracePt t="63742" x="2646363" y="5480050"/>
          <p14:tracePt t="63758" x="2692400" y="5475288"/>
          <p14:tracePt t="63775" x="2749550" y="5464175"/>
          <p14:tracePt t="63791" x="2811463" y="5451475"/>
          <p14:tracePt t="63808" x="2879725" y="5440363"/>
          <p14:tracePt t="63825" x="2921000" y="5429250"/>
          <p14:tracePt t="63842" x="2949575" y="5418138"/>
          <p14:tracePt t="63858" x="2971800" y="5411788"/>
          <p14:tracePt t="63875" x="2978150" y="5411788"/>
          <p14:tracePt t="64486" x="0" y="0"/>
        </p14:tracePtLst>
        <p14:tracePtLst>
          <p14:tracePt t="228924" x="2371725" y="5400675"/>
          <p14:tracePt t="228993" x="2371725" y="5407025"/>
          <p14:tracePt t="229113" x="2378075" y="5411788"/>
          <p14:tracePt t="229121" x="2417763" y="5422900"/>
          <p14:tracePt t="229141" x="2463800" y="5429250"/>
          <p14:tracePt t="229161" x="2520950" y="5435600"/>
          <p14:tracePt t="229177" x="2582863" y="5435600"/>
          <p14:tracePt t="229190" x="2646363" y="5435600"/>
          <p14:tracePt t="229205" x="2725738" y="5435600"/>
          <p14:tracePt t="229223" x="2794000" y="5435600"/>
          <p14:tracePt t="229239" x="2874963" y="5435600"/>
          <p14:tracePt t="229256" x="2932113" y="5422900"/>
          <p14:tracePt t="229272" x="2971800" y="5411788"/>
          <p14:tracePt t="229272" x="2989263" y="5407025"/>
          <p14:tracePt t="229289" x="3022600" y="5383213"/>
          <p14:tracePt t="229305" x="3040063" y="5365750"/>
          <p14:tracePt t="229322" x="3051175" y="5349875"/>
          <p14:tracePt t="229339" x="3063875" y="5326063"/>
          <p14:tracePt t="229356" x="3074988" y="5303838"/>
          <p14:tracePt t="229372" x="3092450" y="5275263"/>
          <p14:tracePt t="229389" x="3103563" y="5240338"/>
          <p14:tracePt t="229405" x="3114675" y="5211763"/>
          <p14:tracePt t="229423" x="3132138" y="5172075"/>
          <p14:tracePt t="229439" x="3136900" y="5137150"/>
          <p14:tracePt t="229456" x="3143250" y="5097463"/>
          <p14:tracePt t="229472" x="3149600" y="5051425"/>
          <p14:tracePt t="229472" x="3149600" y="5035550"/>
          <p14:tracePt t="229490" x="3149600" y="4994275"/>
          <p14:tracePt t="229505" x="3149600" y="4954588"/>
          <p14:tracePt t="229522" x="3149600" y="4926013"/>
          <p14:tracePt t="229539" x="3149600" y="4892675"/>
          <p14:tracePt t="229556" x="3149600" y="4864100"/>
          <p14:tracePt t="229572" x="3136900" y="4835525"/>
          <p14:tracePt t="229589" x="3125788" y="4806950"/>
          <p14:tracePt t="229605" x="3114675" y="4778375"/>
          <p14:tracePt t="229623" x="3097213" y="4749800"/>
          <p14:tracePt t="229639" x="3074988" y="4714875"/>
          <p14:tracePt t="229656" x="3051175" y="4686300"/>
          <p14:tracePt t="229672" x="3022600" y="4651375"/>
          <p14:tracePt t="229672" x="3000375" y="4635500"/>
          <p14:tracePt t="229690" x="2978150" y="4606925"/>
          <p14:tracePt t="229705" x="2932113" y="4578350"/>
          <p14:tracePt t="229722" x="2903538" y="4560888"/>
          <p14:tracePt t="229739" x="2868613" y="4543425"/>
          <p14:tracePt t="229756" x="2840038" y="4525963"/>
          <p14:tracePt t="229772" x="2800350" y="4514850"/>
          <p14:tracePt t="229789" x="2760663" y="4503738"/>
          <p14:tracePt t="229805" x="2697163" y="4492625"/>
          <p14:tracePt t="229822" x="2640013" y="4486275"/>
          <p14:tracePt t="229839" x="2578100" y="4479925"/>
          <p14:tracePt t="229856" x="2514600" y="4475163"/>
          <p14:tracePt t="229872" x="2439988" y="4468813"/>
          <p14:tracePt t="229872" x="2400300" y="4468813"/>
          <p14:tracePt t="229890" x="2320925" y="4464050"/>
          <p14:tracePt t="229906" x="2239963" y="4457700"/>
          <p14:tracePt t="229922" x="2160588" y="4451350"/>
          <p14:tracePt t="229939" x="2085975" y="4446588"/>
          <p14:tracePt t="229956" x="2011363" y="4446588"/>
          <p14:tracePt t="229972" x="1954213" y="4440238"/>
          <p14:tracePt t="229989" x="1892300" y="4440238"/>
          <p14:tracePt t="230005" x="1835150" y="4440238"/>
          <p14:tracePt t="230022" x="1754188" y="4440238"/>
          <p14:tracePt t="230039" x="1685925" y="4440238"/>
          <p14:tracePt t="230055" x="1606550" y="4440238"/>
          <p14:tracePt t="230073" x="1531938" y="4440238"/>
          <p14:tracePt t="230089" x="1435100" y="4440238"/>
          <p14:tracePt t="230106" x="1371600" y="4440238"/>
          <p14:tracePt t="230122" x="1314450" y="4440238"/>
          <p14:tracePt t="230139" x="1263650" y="4446588"/>
          <p14:tracePt t="230155" x="1222375" y="4451350"/>
          <p14:tracePt t="230172" x="1171575" y="4464050"/>
          <p14:tracePt t="230189" x="1125538" y="4479925"/>
          <p14:tracePt t="230206" x="1092200" y="4492625"/>
          <p14:tracePt t="230222" x="1050925" y="4508500"/>
          <p14:tracePt t="230239" x="1017588" y="4521200"/>
          <p14:tracePt t="230255" x="982663" y="4532313"/>
          <p14:tracePt t="230272" x="954088" y="4549775"/>
          <p14:tracePt t="230289" x="914400" y="4565650"/>
          <p14:tracePt t="230306" x="892175" y="4583113"/>
          <p14:tracePt t="230322" x="863600" y="4594225"/>
          <p14:tracePt t="230339" x="846138" y="4611688"/>
          <p14:tracePt t="230355" x="817563" y="4635500"/>
          <p14:tracePt t="230373" x="788988" y="4651375"/>
          <p14:tracePt t="230389" x="760413" y="4679950"/>
          <p14:tracePt t="230406" x="736600" y="4703763"/>
          <p14:tracePt t="230422" x="708025" y="4725988"/>
          <p14:tracePt t="230439" x="685800" y="4749800"/>
          <p14:tracePt t="230455" x="668338" y="4778375"/>
          <p14:tracePt t="230473" x="646113" y="4800600"/>
          <p14:tracePt t="230489" x="628650" y="4840288"/>
          <p14:tracePt t="230506" x="606425" y="4868863"/>
          <p14:tracePt t="230522" x="600075" y="4892675"/>
          <p14:tracePt t="230539" x="593725" y="4914900"/>
          <p14:tracePt t="230556" x="582613" y="4937125"/>
          <p14:tracePt t="230572" x="577850" y="4954588"/>
          <p14:tracePt t="230589" x="571500" y="4978400"/>
          <p14:tracePt t="230606" x="571500" y="5000625"/>
          <p14:tracePt t="230622" x="565150" y="5035550"/>
          <p14:tracePt t="230639" x="565150" y="5057775"/>
          <p14:tracePt t="230655" x="565150" y="5080000"/>
          <p14:tracePt t="230672" x="565150" y="5108575"/>
          <p14:tracePt t="230689" x="565150" y="5137150"/>
          <p14:tracePt t="230706" x="565150" y="5160963"/>
          <p14:tracePt t="230722" x="571500" y="5183188"/>
          <p14:tracePt t="230739" x="582613" y="5200650"/>
          <p14:tracePt t="230755" x="588963" y="5222875"/>
          <p14:tracePt t="230772" x="600075" y="5246688"/>
          <p14:tracePt t="230789" x="611188" y="5264150"/>
          <p14:tracePt t="230806" x="617538" y="5286375"/>
          <p14:tracePt t="230822" x="628650" y="5303838"/>
          <p14:tracePt t="230839" x="639763" y="5321300"/>
          <p14:tracePt t="230855" x="646113" y="5332413"/>
          <p14:tracePt t="230872" x="657225" y="5349875"/>
          <p14:tracePt t="230889" x="685800" y="5378450"/>
          <p14:tracePt t="230906" x="703263" y="5389563"/>
          <p14:tracePt t="230922" x="720725" y="5407025"/>
          <p14:tracePt t="230939" x="742950" y="5435600"/>
          <p14:tracePt t="230955" x="777875" y="5457825"/>
          <p14:tracePt t="230972" x="817563" y="5486400"/>
          <p14:tracePt t="230989" x="857250" y="5508625"/>
          <p14:tracePt t="231006" x="896938" y="5526088"/>
          <p14:tracePt t="231022" x="931863" y="5549900"/>
          <p14:tracePt t="231039" x="971550" y="5561013"/>
          <p14:tracePt t="231055" x="1017588" y="5583238"/>
          <p14:tracePt t="231072" x="1063625" y="5594350"/>
          <p14:tracePt t="231089" x="1125538" y="5622925"/>
          <p14:tracePt t="231106" x="1160463" y="5635625"/>
          <p14:tracePt t="231122" x="1200150" y="5651500"/>
          <p14:tracePt t="231139" x="1246188" y="5657850"/>
          <p14:tracePt t="231155" x="1279525" y="5668963"/>
          <p14:tracePt t="231172" x="1308100" y="5675313"/>
          <p14:tracePt t="231189" x="1354138" y="5680075"/>
          <p14:tracePt t="231206" x="1389063" y="5686425"/>
          <p14:tracePt t="231222" x="1422400" y="5692775"/>
          <p14:tracePt t="231239" x="1457325" y="5692775"/>
          <p14:tracePt t="231255" x="1492250" y="5697538"/>
          <p14:tracePt t="231272" x="1520825" y="5703888"/>
          <p14:tracePt t="231288" x="1554163" y="5703888"/>
          <p14:tracePt t="231306" x="1571625" y="5703888"/>
          <p14:tracePt t="231322" x="1589088" y="5703888"/>
          <p14:tracePt t="231339" x="1606550" y="5703888"/>
          <p14:tracePt t="231355" x="1635125" y="5703888"/>
          <p14:tracePt t="231372" x="1668463" y="5703888"/>
          <p14:tracePt t="231388" x="1697038" y="5703888"/>
          <p14:tracePt t="231405" x="1725613" y="5703888"/>
          <p14:tracePt t="231422" x="1760538" y="5703888"/>
          <p14:tracePt t="231439" x="1793875" y="5703888"/>
          <p14:tracePt t="231455" x="1835150" y="5703888"/>
          <p14:tracePt t="231472" x="1863725" y="5703888"/>
          <p14:tracePt t="231489" x="1897063" y="5703888"/>
          <p14:tracePt t="231506" x="1914525" y="5708650"/>
          <p14:tracePt t="231522" x="1936750" y="5708650"/>
          <p14:tracePt t="231539" x="1954213" y="5708650"/>
          <p14:tracePt t="231555" x="1978025" y="5708650"/>
          <p14:tracePt t="231572" x="2006600" y="5708650"/>
          <p14:tracePt t="231588" x="2035175" y="5715000"/>
          <p14:tracePt t="231605" x="2079625" y="5715000"/>
          <p14:tracePt t="231622" x="2125663" y="5715000"/>
          <p14:tracePt t="231639" x="2165350" y="5715000"/>
          <p14:tracePt t="231655" x="2206625" y="5715000"/>
          <p14:tracePt t="231672" x="2228850" y="5715000"/>
          <p14:tracePt t="231688" x="2257425" y="5715000"/>
          <p14:tracePt t="231706" x="2263775" y="5715000"/>
          <p14:tracePt t="231722" x="2268538" y="5715000"/>
          <p14:tracePt t="231801" x="2274888" y="5715000"/>
          <p14:tracePt t="231822" x="2279650" y="5715000"/>
          <p14:tracePt t="231823" x="2308225" y="5715000"/>
          <p14:tracePt t="231839" x="2325688" y="5715000"/>
          <p14:tracePt t="231856" x="2336800" y="5715000"/>
          <p14:tracePt t="231872" x="2343150" y="5715000"/>
          <p14:tracePt t="231945" x="2349500" y="5715000"/>
          <p14:tracePt t="231961" x="2365375" y="5715000"/>
          <p14:tracePt t="231969" x="2389188" y="5721350"/>
          <p14:tracePt t="231977" x="2457450" y="5726113"/>
          <p14:tracePt t="231989" x="2520950" y="5732463"/>
          <p14:tracePt t="232005" x="2600325" y="5737225"/>
          <p14:tracePt t="232022" x="2686050" y="5737225"/>
          <p14:tracePt t="232039" x="2749550" y="5743575"/>
          <p14:tracePt t="232056" x="2782888" y="5743575"/>
          <p14:tracePt t="232072" x="2794000" y="5743575"/>
          <p14:tracePt t="232072" x="2800350" y="5743575"/>
          <p14:tracePt t="234529" x="2800350" y="5737225"/>
          <p14:tracePt t="234545" x="2800350" y="5726113"/>
          <p14:tracePt t="234553" x="2800350" y="5721350"/>
          <p14:tracePt t="234560" x="2794000" y="5708650"/>
          <p14:tracePt t="234572" x="2794000" y="5703888"/>
          <p14:tracePt t="234588" x="2794000" y="5697538"/>
          <p14:tracePt t="234605" x="2794000" y="5692775"/>
          <p14:tracePt t="234622" x="2794000" y="5686425"/>
          <p14:tracePt t="234639" x="2794000" y="5675313"/>
          <p14:tracePt t="234655" x="2794000" y="5664200"/>
          <p14:tracePt t="234672" x="2794000" y="5640388"/>
          <p14:tracePt t="234688" x="2794000" y="5594350"/>
          <p14:tracePt t="234706" x="2794000" y="5549900"/>
          <p14:tracePt t="234722" x="2794000" y="5492750"/>
          <p14:tracePt t="234739" x="2794000" y="5435600"/>
          <p14:tracePt t="234755" x="2794000" y="5365750"/>
          <p14:tracePt t="234772" x="2794000" y="5297488"/>
          <p14:tracePt t="234788" x="2794000" y="5246688"/>
          <p14:tracePt t="234805" x="2794000" y="5194300"/>
          <p14:tracePt t="234822" x="2789238" y="5160963"/>
          <p14:tracePt t="234838" x="2789238" y="5126038"/>
          <p14:tracePt t="234855" x="2782888" y="5103813"/>
          <p14:tracePt t="234872" x="2778125" y="5092700"/>
          <p14:tracePt t="234888" x="2778125" y="5080000"/>
          <p14:tracePt t="234937" x="2778125" y="5075238"/>
          <p14:tracePt t="234961" x="2771775" y="5075238"/>
          <p14:tracePt t="23588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0843627"/>
      </p:ext>
    </p:extLst>
  </p:cSld>
  <p:clrMapOvr>
    <a:masterClrMapping/>
  </p:clrMapOvr>
  <mc:AlternateContent xmlns:mc="http://schemas.openxmlformats.org/markup-compatibility/2006" xmlns:p14="http://schemas.microsoft.com/office/powerpoint/2010/main">
    <mc:Choice Requires="p14">
      <p:transition spd="slow" p14:dur="2000" advTm="90649"/>
    </mc:Choice>
    <mc:Fallback xmlns="">
      <p:transition spd="slow" advTm="90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428"/>
    </mc:Choice>
    <mc:Fallback xmlns="">
      <p:transition spd="slow" advTm="18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12" name="Picture 2" descr="C:\PNNL Work\Current Projects\FOA-152 WSU\Photos\Unsorted\Centralia\161.JPG"/>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3" descr="C:\PNNL Work\Current Projects\FOA-152 WSU\Photos\Unsorted\Centralia\157.JPG"/>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763"/>
    </mc:Choice>
    <mc:Fallback xmlns="">
      <p:transition spd="slow" advTm="4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5230"/>
    </mc:Choice>
    <mc:Fallback xmlns="">
      <p:transition spd="slow" advTm="195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It is 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83798628"/>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0891"/>
    </mc:Choice>
    <mc:Fallback xmlns="">
      <p:transition spd="slow" advTm="430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Versus Existing Substations</a:t>
            </a:r>
            <a:endParaRPr lang="en-US" dirty="0"/>
          </a:p>
        </p:txBody>
      </p:sp>
      <p:sp>
        <p:nvSpPr>
          <p:cNvPr id="3" name="Content Placeholder 2"/>
          <p:cNvSpPr>
            <a:spLocks noGrp="1"/>
          </p:cNvSpPr>
          <p:nvPr>
            <p:ph idx="1"/>
          </p:nvPr>
        </p:nvSpPr>
        <p:spPr/>
        <p:txBody>
          <a:bodyPr>
            <a:normAutofit/>
          </a:bodyPr>
          <a:lstStyle/>
          <a:p>
            <a:pPr>
              <a:buNone/>
            </a:pPr>
            <a:r>
              <a:rPr lang="en-US" u="sng" dirty="0" smtClean="0"/>
              <a:t>New Substations</a:t>
            </a:r>
          </a:p>
          <a:p>
            <a:r>
              <a:rPr lang="en-US" dirty="0" smtClean="0"/>
              <a:t>IEDs With Digital Communications</a:t>
            </a:r>
          </a:p>
          <a:p>
            <a:r>
              <a:rPr lang="en-US" dirty="0" smtClean="0"/>
              <a:t>Programmable Logic Controllers (PLCs) for Direct I/O</a:t>
            </a:r>
          </a:p>
          <a:p>
            <a:r>
              <a:rPr lang="en-US" dirty="0" smtClean="0"/>
              <a:t>No Conventional Remote Terminal Units (RTUs)</a:t>
            </a:r>
          </a:p>
          <a:p>
            <a:pPr marL="0" indent="0">
              <a:buNone/>
            </a:pPr>
            <a:endParaRPr lang="en-US" dirty="0" smtClean="0"/>
          </a:p>
          <a:p>
            <a:pPr>
              <a:buNone/>
            </a:pPr>
            <a:r>
              <a:rPr lang="en-US"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704"/>
    </mc:Choice>
    <mc:Fallback xmlns="">
      <p:transition spd="slow" advTm="201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r>
              <a:rPr lang="en-US" dirty="0" smtClean="0"/>
              <a:t>There are multiple network types that have been used, each with its own advantages and disadvantages.</a:t>
            </a:r>
          </a:p>
          <a:p>
            <a:endParaRPr lang="en-US" sz="2400" dirty="0"/>
          </a:p>
          <a:p>
            <a:r>
              <a:rPr lang="en-US" dirty="0" smtClean="0"/>
              <a:t>Some of the more common network types include:</a:t>
            </a:r>
            <a:endParaRPr lang="en-US" sz="2400" dirty="0" smtClean="0"/>
          </a:p>
          <a:p>
            <a:pPr lvl="1"/>
            <a:r>
              <a:rPr lang="en-US" dirty="0" smtClean="0"/>
              <a:t>Wire line networks</a:t>
            </a:r>
          </a:p>
          <a:p>
            <a:pPr lvl="1"/>
            <a:r>
              <a:rPr lang="en-US" sz="2000" dirty="0" smtClean="0"/>
              <a:t>Optical fiber networks</a:t>
            </a:r>
          </a:p>
          <a:p>
            <a:pPr lvl="1"/>
            <a:r>
              <a:rPr lang="en-US" dirty="0" smtClean="0"/>
              <a:t>Wireless networks</a:t>
            </a:r>
          </a:p>
          <a:p>
            <a:pPr lvl="1"/>
            <a:r>
              <a:rPr lang="en-US" dirty="0" smtClean="0"/>
              <a:t>Satellite networks</a:t>
            </a:r>
          </a:p>
          <a:p>
            <a:pPr lvl="1"/>
            <a:r>
              <a:rPr lang="en-US" dirty="0" smtClean="0"/>
              <a:t>Hybrid networks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360"/>
    </mc:Choice>
    <mc:Fallback xmlns="">
      <p:transition spd="slow" advTm="7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 Line Networks</a:t>
            </a:r>
            <a:endParaRPr lang="en-US" sz="3200" dirty="0"/>
          </a:p>
        </p:txBody>
      </p:sp>
      <p:sp>
        <p:nvSpPr>
          <p:cNvPr id="3" name="Content Placeholder 2"/>
          <p:cNvSpPr>
            <a:spLocks noGrp="1"/>
          </p:cNvSpPr>
          <p:nvPr>
            <p:ph sz="half" idx="1"/>
          </p:nvPr>
        </p:nvSpPr>
        <p:spPr/>
        <p:txBody>
          <a:bodyPr>
            <a:noAutofit/>
          </a:bodyPr>
          <a:lstStyle/>
          <a:p>
            <a:r>
              <a:rPr lang="en-US" sz="1400" dirty="0" smtClean="0"/>
              <a:t>Networks in which the medium of data transmission is physical ‘wire’. </a:t>
            </a:r>
          </a:p>
          <a:p>
            <a:endParaRPr lang="en-US" sz="1400" dirty="0"/>
          </a:p>
          <a:p>
            <a:r>
              <a:rPr lang="en-US" sz="1400" dirty="0" smtClean="0"/>
              <a:t>A wire line network can have a number of topological structures.  Some of these include:</a:t>
            </a:r>
          </a:p>
          <a:p>
            <a:pPr lvl="1"/>
            <a:r>
              <a:rPr lang="en-US" sz="1200" dirty="0" smtClean="0"/>
              <a:t>Point to point networks: dedicated link between two endpoints</a:t>
            </a:r>
          </a:p>
          <a:p>
            <a:pPr lvl="1"/>
            <a:r>
              <a:rPr lang="en-US" sz="1200" dirty="0" smtClean="0"/>
              <a:t>Point to multipoint networks: link between one point and many on the other end.</a:t>
            </a:r>
          </a:p>
          <a:p>
            <a:pPr lvl="1"/>
            <a:r>
              <a:rPr lang="en-US" sz="1200" dirty="0" smtClean="0"/>
              <a:t>Peer to peer networks: Any network node may share with any other node </a:t>
            </a:r>
          </a:p>
          <a:p>
            <a:pPr lvl="1"/>
            <a:endParaRPr lang="en-US" sz="1400" dirty="0"/>
          </a:p>
          <a:p>
            <a:r>
              <a:rPr lang="en-US" sz="1400" dirty="0"/>
              <a:t>Advantages: </a:t>
            </a:r>
            <a:r>
              <a:rPr lang="en-US" sz="1400" dirty="0" smtClean="0"/>
              <a:t>There is a great deal of wire infrastructure already in place in many areas. </a:t>
            </a:r>
            <a:endParaRPr lang="en-US" sz="1400" dirty="0"/>
          </a:p>
          <a:p>
            <a:endParaRPr lang="en-US" sz="1400" dirty="0"/>
          </a:p>
          <a:p>
            <a:r>
              <a:rPr lang="en-US" sz="1400" dirty="0"/>
              <a:t>Disadvantages: </a:t>
            </a:r>
            <a:r>
              <a:rPr lang="en-US" sz="1400" dirty="0" smtClean="0"/>
              <a:t>Limited flexibility with topologies, and limited speed.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11" name="Picture 5" descr="C:\Users\d3p313\AppData\Local\Microsoft\Windows\Temporary Internet Files\Content.IE5\D9U29RP4\MP900401824[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716780" y="2563209"/>
            <a:ext cx="3901440" cy="259994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43857729"/>
      </p:ext>
    </p:extLst>
  </p:cSld>
  <p:clrMapOvr>
    <a:masterClrMapping/>
  </p:clrMapOvr>
  <mc:AlternateContent xmlns:mc="http://schemas.openxmlformats.org/markup-compatibility/2006" xmlns:p14="http://schemas.microsoft.com/office/powerpoint/2010/main">
    <mc:Choice Requires="p14">
      <p:transition spd="slow" p14:dur="2000" advTm="195055"/>
    </mc:Choice>
    <mc:Fallback xmlns="">
      <p:transition spd="slow" advTm="19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marL="0" indent="0"/>
            <a:r>
              <a:rPr lang="en-US" dirty="0" smtClean="0"/>
              <a:t>Optical Fiber Networks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Networks in which information is  </a:t>
            </a:r>
            <a:r>
              <a:rPr lang="en-US" dirty="0"/>
              <a:t>transferred via optical </a:t>
            </a:r>
            <a:r>
              <a:rPr lang="en-US" dirty="0" smtClean="0"/>
              <a:t>fibers.</a:t>
            </a:r>
          </a:p>
          <a:p>
            <a:endParaRPr lang="en-US" dirty="0"/>
          </a:p>
          <a:p>
            <a:r>
              <a:rPr lang="en-US" dirty="0" smtClean="0"/>
              <a:t>First developed by Corning Glass Company in 1970.</a:t>
            </a:r>
          </a:p>
          <a:p>
            <a:endParaRPr lang="en-US" dirty="0"/>
          </a:p>
          <a:p>
            <a:r>
              <a:rPr lang="en-US" dirty="0" smtClean="0"/>
              <a:t>By the end of the 1970’s the phone company was operating the first optical link on their system.</a:t>
            </a:r>
            <a:endParaRPr lang="en-US" dirty="0"/>
          </a:p>
          <a:p>
            <a:endParaRPr lang="en-US" dirty="0" smtClean="0"/>
          </a:p>
          <a:p>
            <a:r>
              <a:rPr lang="en-US" dirty="0" smtClean="0"/>
              <a:t>Advantages</a:t>
            </a:r>
            <a:r>
              <a:rPr lang="en-US" dirty="0"/>
              <a:t>: High capacity, immunity to Electro Magnetic Interference/ Radio Frequency </a:t>
            </a:r>
            <a:r>
              <a:rPr lang="en-US" dirty="0" smtClean="0"/>
              <a:t>Interference.</a:t>
            </a:r>
          </a:p>
          <a:p>
            <a:endParaRPr lang="en-US" dirty="0"/>
          </a:p>
          <a:p>
            <a:r>
              <a:rPr lang="en-US" dirty="0"/>
              <a:t>Disadvantages: Higher </a:t>
            </a:r>
            <a:r>
              <a:rPr lang="en-US" dirty="0" smtClean="0"/>
              <a:t>cost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10" name="Content Placeholder 9"/>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399894" y="2603181"/>
            <a:ext cx="2535211" cy="2520000"/>
          </a:xfrm>
          <a:prstGeom prst="rect">
            <a:avLst/>
          </a:prstGeom>
          <a:effectLst>
            <a:outerShdw blurRad="50800" dist="50800" dir="5400000" algn="ctr" rotWithShape="0">
              <a:srgbClr val="000000">
                <a:alpha val="70000"/>
              </a:srgbClr>
            </a:outerShdw>
          </a:effectLst>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13237553"/>
      </p:ext>
    </p:extLst>
  </p:cSld>
  <p:clrMapOvr>
    <a:masterClrMapping/>
  </p:clrMapOvr>
  <mc:AlternateContent xmlns:mc="http://schemas.openxmlformats.org/markup-compatibility/2006" xmlns:p14="http://schemas.microsoft.com/office/powerpoint/2010/main">
    <mc:Choice Requires="p14">
      <p:transition spd="slow" p14:dur="2000" advTm="219403"/>
    </mc:Choice>
    <mc:Fallback xmlns="">
      <p:transition spd="slow" advTm="219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a:t>
            </a:r>
            <a:r>
              <a:rPr lang="en-US" dirty="0"/>
              <a:t>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radio frequencies.</a:t>
            </a:r>
          </a:p>
          <a:p>
            <a:endParaRPr lang="en-US" dirty="0" smtClean="0"/>
          </a:p>
          <a:p>
            <a:r>
              <a:rPr lang="en-US" dirty="0" smtClean="0"/>
              <a:t>Wireless networks can be desirable for remote substation locations where there is no wire or fiber already in place.</a:t>
            </a:r>
            <a:endParaRPr lang="en-US" dirty="0"/>
          </a:p>
          <a:p>
            <a:endParaRPr lang="en-US" dirty="0"/>
          </a:p>
          <a:p>
            <a:r>
              <a:rPr lang="en-US" dirty="0" smtClean="0"/>
              <a:t>Advantages</a:t>
            </a:r>
            <a:r>
              <a:rPr lang="en-US" dirty="0"/>
              <a:t>: Relatively fast installation, lower cost (savings in cable costs</a:t>
            </a:r>
            <a:r>
              <a:rPr lang="en-US" dirty="0" smtClean="0"/>
              <a:t>).</a:t>
            </a:r>
          </a:p>
          <a:p>
            <a:endParaRPr lang="en-US" dirty="0"/>
          </a:p>
          <a:p>
            <a:r>
              <a:rPr lang="en-US" dirty="0"/>
              <a:t>Disadvantages: Security concerns, bandwidth capacity </a:t>
            </a:r>
            <a:r>
              <a:rPr lang="en-US" dirty="0" smtClean="0"/>
              <a:t>limitations.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19" name="Picture 10" descr="C:\Users\d3p313\AppData\Local\Microsoft\Windows\Temporary Internet Files\Content.IE5\UEFNMZ54\MC900351855[1].wmf"/>
          <p:cNvPicPr>
            <a:picLocks noGrp="1" noChangeAspect="1" noChangeArrowheads="1"/>
          </p:cNvPicPr>
          <p:nvPr>
            <p:ph sz="half" idx="2"/>
          </p:nvPr>
        </p:nvPicPr>
        <p:blipFill>
          <a:blip cstate="print">
            <a:extLst>
              <a:ext uri="{28A0092B-C50C-407E-A947-70E740481C1C}">
                <a14:useLocalDpi xmlns:a14="http://schemas.microsoft.com/office/drawing/2010/main" val="0"/>
              </a:ext>
            </a:extLst>
          </a:blip>
          <a:srcRect/>
          <a:stretch>
            <a:fillRect/>
          </a:stretch>
        </p:blipFill>
        <p:spPr bwMode="auto">
          <a:xfrm>
            <a:off x="5935678" y="2969906"/>
            <a:ext cx="1463644" cy="1786550"/>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xmlns:p14="http://schemas.microsoft.com/office/powerpoint/2010/main">
    <mc:Choice Requires="p14">
      <p:transition spd="slow" p14:dur="2000" advTm="133686"/>
    </mc:Choice>
    <mc:Fallback xmlns="">
      <p:transition spd="slow" advTm="133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Satellite 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satellites.</a:t>
            </a:r>
            <a:endParaRPr lang="en-US" dirty="0"/>
          </a:p>
          <a:p>
            <a:endParaRPr lang="en-US" dirty="0" smtClean="0"/>
          </a:p>
          <a:p>
            <a:r>
              <a:rPr lang="en-US" dirty="0" smtClean="0"/>
              <a:t>Satellite communications can be established anywhere on the plant.</a:t>
            </a:r>
            <a:endParaRPr lang="en-US" dirty="0"/>
          </a:p>
          <a:p>
            <a:endParaRPr lang="en-US" dirty="0"/>
          </a:p>
          <a:p>
            <a:r>
              <a:rPr lang="en-US" dirty="0"/>
              <a:t>Advantages: Good for areas where other communication infrastructure may not exist, High </a:t>
            </a:r>
            <a:r>
              <a:rPr lang="en-US" dirty="0" smtClean="0"/>
              <a:t>Bandwidth.</a:t>
            </a:r>
          </a:p>
          <a:p>
            <a:endParaRPr lang="en-US" dirty="0"/>
          </a:p>
          <a:p>
            <a:r>
              <a:rPr lang="en-US" dirty="0"/>
              <a:t>Drawbacks: Long Delay (Comparatively higher than wired networks), Channel characteristics (Performance affected by weather or effect of fading</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Picture 2" descr="C:\Users\d3p313\AppData\Local\Microsoft\Windows\Temporary Internet Files\Content.IE5\RV8W3WY1\MP900406768[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158109" y="1600200"/>
            <a:ext cx="301878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6302756"/>
      </p:ext>
    </p:extLst>
  </p:cSld>
  <p:clrMapOvr>
    <a:masterClrMapping/>
  </p:clrMapOvr>
  <mc:AlternateContent xmlns:mc="http://schemas.openxmlformats.org/markup-compatibility/2006" xmlns:p14="http://schemas.microsoft.com/office/powerpoint/2010/main">
    <mc:Choice Requires="p14">
      <p:transition spd="slow" p14:dur="2000" advTm="99678"/>
    </mc:Choice>
    <mc:Fallback xmlns="">
      <p:transition spd="slow" advTm="9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Networks</a:t>
            </a:r>
            <a:endParaRPr lang="en-US" sz="3200" dirty="0"/>
          </a:p>
        </p:txBody>
      </p:sp>
      <p:sp>
        <p:nvSpPr>
          <p:cNvPr id="6" name="Content Placeholder 5"/>
          <p:cNvSpPr>
            <a:spLocks noGrp="1"/>
          </p:cNvSpPr>
          <p:nvPr>
            <p:ph sz="half" idx="1"/>
          </p:nvPr>
        </p:nvSpPr>
        <p:spPr/>
        <p:txBody>
          <a:bodyPr>
            <a:normAutofit fontScale="77500" lnSpcReduction="20000"/>
          </a:bodyPr>
          <a:lstStyle/>
          <a:p>
            <a:r>
              <a:rPr lang="en-US" dirty="0"/>
              <a:t>Networks in which information is  transferred via </a:t>
            </a:r>
            <a:r>
              <a:rPr lang="en-US" dirty="0" smtClean="0"/>
              <a:t>multiple network types.</a:t>
            </a:r>
            <a:endParaRPr lang="en-US" dirty="0"/>
          </a:p>
          <a:p>
            <a:pPr lvl="1"/>
            <a:endParaRPr lang="en-US" dirty="0" smtClean="0"/>
          </a:p>
          <a:p>
            <a:r>
              <a:rPr lang="en-US" dirty="0" smtClean="0"/>
              <a:t>High </a:t>
            </a:r>
            <a:r>
              <a:rPr lang="en-US" dirty="0"/>
              <a:t>speed communication core network (internet based VPN)</a:t>
            </a:r>
          </a:p>
          <a:p>
            <a:pPr lvl="1"/>
            <a:endParaRPr lang="en-US" dirty="0" smtClean="0"/>
          </a:p>
          <a:p>
            <a:r>
              <a:rPr lang="en-US" dirty="0" smtClean="0"/>
              <a:t>Connection </a:t>
            </a:r>
            <a:r>
              <a:rPr lang="en-US" dirty="0"/>
              <a:t>of rural substations to the high speed communication network via other </a:t>
            </a:r>
            <a:r>
              <a:rPr lang="en-US" dirty="0" smtClean="0"/>
              <a:t>means.</a:t>
            </a:r>
            <a:endParaRPr lang="en-US" dirty="0"/>
          </a:p>
          <a:p>
            <a:pPr lvl="2"/>
            <a:r>
              <a:rPr lang="en-US" dirty="0"/>
              <a:t>Power Line </a:t>
            </a:r>
          </a:p>
          <a:p>
            <a:pPr lvl="2"/>
            <a:r>
              <a:rPr lang="en-US" dirty="0"/>
              <a:t>Satellite </a:t>
            </a:r>
          </a:p>
          <a:p>
            <a:pPr lvl="2"/>
            <a:r>
              <a:rPr lang="en-US" dirty="0"/>
              <a:t>Wireless </a:t>
            </a:r>
          </a:p>
          <a:p>
            <a:pPr lvl="2"/>
            <a:r>
              <a:rPr lang="en-US" dirty="0"/>
              <a:t>Optical </a:t>
            </a:r>
            <a:r>
              <a:rPr lang="en-US" dirty="0" smtClean="0"/>
              <a:t>fiber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Content Placeholder 7"/>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2348706"/>
            <a:ext cx="4038600" cy="3028950"/>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82035439"/>
      </p:ext>
    </p:extLst>
  </p:cSld>
  <p:clrMapOvr>
    <a:masterClrMapping/>
  </p:clrMapOvr>
  <mc:AlternateContent xmlns:mc="http://schemas.openxmlformats.org/markup-compatibility/2006" xmlns:p14="http://schemas.microsoft.com/office/powerpoint/2010/main">
    <mc:Choice Requires="p14">
      <p:transition spd="slow" p14:dur="2000" advTm="176813"/>
    </mc:Choice>
    <mc:Fallback xmlns="">
      <p:transition spd="slow" advTm="176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7295"/>
    </mc:Choice>
    <mc:Fallback xmlns="">
      <p:transition spd="slow" advTm="287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9741" x="4943475" y="4514850"/>
          <p14:tracePt t="199783" x="4943475" y="4508500"/>
          <p14:tracePt t="199831" x="4943475" y="4503738"/>
          <p14:tracePt t="199847" x="4943475" y="4497388"/>
          <p14:tracePt t="199863" x="4943475" y="4492625"/>
          <p14:tracePt t="199873" x="4943475" y="4486275"/>
          <p14:tracePt t="200231" x="4949825" y="4492625"/>
          <p14:tracePt t="200239" x="4960938" y="4497388"/>
          <p14:tracePt t="200239" x="4965700" y="4497388"/>
          <p14:tracePt t="200247" x="4978400" y="4508500"/>
          <p14:tracePt t="200263" x="4994275" y="4514850"/>
          <p14:tracePt t="200280" x="5018088" y="4525963"/>
          <p14:tracePt t="200296" x="5040313" y="4537075"/>
          <p14:tracePt t="200314" x="5064125" y="4549775"/>
          <p14:tracePt t="200330" x="5080000" y="4554538"/>
          <p14:tracePt t="200347" x="5097463" y="4560888"/>
          <p14:tracePt t="200363" x="5103813" y="4565650"/>
          <p14:tracePt t="200380" x="5108575" y="4565650"/>
          <p14:tracePt t="200511" x="5114925" y="4565650"/>
          <p14:tracePt t="200512" x="5114925" y="4572000"/>
          <p14:tracePt t="200530" x="5126038" y="4578350"/>
          <p14:tracePt t="200547" x="5149850" y="4594225"/>
          <p14:tracePt t="200563" x="5183188" y="4611688"/>
          <p14:tracePt t="200580" x="5211763" y="4629150"/>
          <p14:tracePt t="200596" x="5251450" y="4651375"/>
          <p14:tracePt t="200613" x="5286375" y="4668838"/>
          <p14:tracePt t="200630" x="5303838" y="4679950"/>
          <p14:tracePt t="200647" x="5343525" y="4697413"/>
          <p14:tracePt t="200663" x="5372100" y="4714875"/>
          <p14:tracePt t="200680" x="5394325" y="4732338"/>
          <p14:tracePt t="200696" x="5440363" y="4749800"/>
          <p14:tracePt t="200713" x="5486400" y="4772025"/>
          <p14:tracePt t="200730" x="5537200" y="4789488"/>
          <p14:tracePt t="200747" x="5600700" y="4811713"/>
          <p14:tracePt t="200763" x="5680075" y="4829175"/>
          <p14:tracePt t="200780" x="5778500" y="4846638"/>
          <p14:tracePt t="200796" x="5875338" y="4868863"/>
          <p14:tracePt t="200813" x="5961063" y="4879975"/>
          <p14:tracePt t="200830" x="6040438" y="4892675"/>
          <p14:tracePt t="200830" x="6080125" y="4892675"/>
          <p14:tracePt t="200847" x="6121400" y="4897438"/>
          <p14:tracePt t="200863" x="6235700" y="4914900"/>
          <p14:tracePt t="200880" x="6315075" y="4921250"/>
          <p14:tracePt t="200896" x="6389688" y="4932363"/>
          <p14:tracePt t="200913" x="6451600" y="4937125"/>
          <p14:tracePt t="200930" x="6503988" y="4949825"/>
          <p14:tracePt t="200947" x="6565900" y="4960938"/>
          <p14:tracePt t="200963" x="6611938" y="4965700"/>
          <p14:tracePt t="200980" x="6664325" y="4972050"/>
          <p14:tracePt t="200996" x="6715125" y="4978400"/>
          <p14:tracePt t="201013" x="6772275" y="4983163"/>
          <p14:tracePt t="201030" x="6823075" y="4983163"/>
          <p14:tracePt t="201047" x="6880225" y="4983163"/>
          <p14:tracePt t="201047" x="6904038" y="4983163"/>
          <p14:tracePt t="201063" x="6972300" y="4989513"/>
          <p14:tracePt t="201080" x="7035800" y="4989513"/>
          <p14:tracePt t="201096" x="7097713" y="4989513"/>
          <p14:tracePt t="201113" x="7165975" y="4989513"/>
          <p14:tracePt t="201129" x="7240588" y="4989513"/>
          <p14:tracePt t="201147" x="7304088" y="4989513"/>
          <p14:tracePt t="201163" x="7378700" y="4983163"/>
          <p14:tracePt t="201180" x="7440613" y="4983163"/>
          <p14:tracePt t="201196" x="7508875" y="4978400"/>
          <p14:tracePt t="201213" x="7566025" y="4972050"/>
          <p14:tracePt t="201229" x="7635875" y="4965700"/>
          <p14:tracePt t="201247" x="7726363" y="4960938"/>
          <p14:tracePt t="201263" x="7794625" y="4954588"/>
          <p14:tracePt t="201280" x="7851775" y="4949825"/>
          <p14:tracePt t="201296" x="7893050" y="4943475"/>
          <p14:tracePt t="201313" x="7932738" y="4937125"/>
          <p14:tracePt t="201329" x="7978775" y="4932363"/>
          <p14:tracePt t="201346" x="8023225" y="4932363"/>
          <p14:tracePt t="201363" x="8058150" y="4932363"/>
          <p14:tracePt t="201381" x="8086725" y="4932363"/>
          <p14:tracePt t="201396" x="8104188" y="4926013"/>
          <p14:tracePt t="201413" x="8126413" y="4926013"/>
          <p14:tracePt t="201430" x="8150225" y="4921250"/>
          <p14:tracePt t="201430" x="8154988" y="4921250"/>
          <p14:tracePt t="201463" x="8161338" y="4921250"/>
          <p14:tracePt t="201655" x="8154988" y="4921250"/>
          <p14:tracePt t="201671" x="8143875" y="4921250"/>
          <p14:tracePt t="201680" x="8132763" y="4921250"/>
          <p14:tracePt t="201687" x="8097838" y="4921250"/>
          <p14:tracePt t="201698" x="8058150" y="4926013"/>
          <p14:tracePt t="201713" x="8012113" y="4926013"/>
          <p14:tracePt t="201730" x="7954963" y="4932363"/>
          <p14:tracePt t="201746" x="7880350" y="4932363"/>
          <p14:tracePt t="201763" x="7800975" y="4932363"/>
          <p14:tracePt t="201780" x="7708900" y="4937125"/>
          <p14:tracePt t="201796" x="7600950" y="4937125"/>
          <p14:tracePt t="201813" x="7480300" y="4937125"/>
          <p14:tracePt t="201830" x="7354888" y="4937125"/>
          <p14:tracePt t="201830" x="7297738" y="4937125"/>
          <p14:tracePt t="201847" x="7172325" y="4937125"/>
          <p14:tracePt t="201864" x="7040563" y="4937125"/>
          <p14:tracePt t="201880" x="6892925" y="4937125"/>
          <p14:tracePt t="201897" x="6750050" y="4921250"/>
          <p14:tracePt t="201913" x="6635750" y="4914900"/>
          <p14:tracePt t="201930" x="6532563" y="4903788"/>
          <p14:tracePt t="201946" x="6451600" y="4897438"/>
          <p14:tracePt t="201963" x="6361113" y="4886325"/>
          <p14:tracePt t="201980" x="6286500" y="4868863"/>
          <p14:tracePt t="201997" x="6207125" y="4851400"/>
          <p14:tracePt t="202013" x="6115050" y="4829175"/>
          <p14:tracePt t="202030" x="6029325" y="4806950"/>
          <p14:tracePt t="202046" x="5921375" y="4778375"/>
          <p14:tracePt t="202079" x="5868988" y="4765675"/>
          <p14:tracePt t="202080" x="5822950" y="4749800"/>
          <p14:tracePt t="202097" x="5794375" y="4737100"/>
          <p14:tracePt t="202113" x="5761038" y="4725988"/>
          <p14:tracePt t="202130" x="5732463" y="4708525"/>
          <p14:tracePt t="202146" x="5697538" y="4697413"/>
          <p14:tracePt t="202163" x="5668963" y="4686300"/>
          <p14:tracePt t="202179" x="5629275" y="4668838"/>
          <p14:tracePt t="202197" x="5607050" y="4657725"/>
          <p14:tracePt t="202213" x="5583238" y="4651375"/>
          <p14:tracePt t="202230" x="5565775" y="4646613"/>
          <p14:tracePt t="202246" x="5543550" y="4635500"/>
          <p14:tracePt t="202264" x="5526088" y="4622800"/>
          <p14:tracePt t="202279" x="5503863" y="4618038"/>
          <p14:tracePt t="202297" x="5475288" y="4600575"/>
          <p14:tracePt t="202313" x="5435600" y="4583113"/>
          <p14:tracePt t="202330" x="5407025" y="4572000"/>
          <p14:tracePt t="202346" x="5378450" y="4560888"/>
          <p14:tracePt t="202364" x="5360988" y="4549775"/>
          <p14:tracePt t="202380" x="5354638" y="4549775"/>
          <p14:tracePt t="202397" x="5349875" y="4549775"/>
          <p14:tracePt t="202845" x="0" y="0"/>
        </p14:tracePtLst>
        <p14:tracePtLst>
          <p14:tracePt t="238911" x="4994275" y="4360863"/>
          <p14:tracePt t="238982" x="5000625" y="4360863"/>
          <p14:tracePt t="238998" x="5000625" y="4365625"/>
          <p14:tracePt t="239011" x="5006975" y="4371975"/>
          <p14:tracePt t="239012" x="5029200" y="4400550"/>
          <p14:tracePt t="239030" x="5068888" y="4435475"/>
          <p14:tracePt t="239046" x="5126038" y="4479925"/>
          <p14:tracePt t="239062" x="5240338" y="4549775"/>
          <p14:tracePt t="239086" x="5337175" y="4600575"/>
          <p14:tracePt t="239095" x="5435600" y="4640263"/>
          <p14:tracePt t="239112" x="5549900" y="4686300"/>
          <p14:tracePt t="239128" x="5692775" y="4725988"/>
          <p14:tracePt t="239145" x="5840413" y="4760913"/>
          <p14:tracePt t="239161" x="6000750" y="4789488"/>
          <p14:tracePt t="239178" x="6161088" y="4835525"/>
          <p14:tracePt t="239194" x="6326188" y="4864100"/>
          <p14:tracePt t="239211" x="6486525" y="4897438"/>
          <p14:tracePt t="239228" x="6651625" y="4926013"/>
          <p14:tracePt t="239245" x="6818313" y="4949825"/>
          <p14:tracePt t="239261" x="7046913" y="4983163"/>
          <p14:tracePt t="239278" x="7172325" y="4994275"/>
          <p14:tracePt t="239294" x="7264400" y="5000625"/>
          <p14:tracePt t="239311" x="7321550" y="5006975"/>
          <p14:tracePt t="239328" x="7343775" y="5006975"/>
          <p14:tracePt t="239791" x="7350125" y="5000625"/>
          <p14:tracePt t="239799" x="7361238" y="4978400"/>
          <p14:tracePt t="239812" x="7383463" y="4949825"/>
          <p14:tracePt t="239815" x="7440613" y="4875213"/>
          <p14:tracePt t="239829" x="7504113" y="4772025"/>
          <p14:tracePt t="239845" x="7583488" y="4640263"/>
          <p14:tracePt t="239845" x="7612063" y="4572000"/>
          <p14:tracePt t="239863" x="7680325" y="4422775"/>
          <p14:tracePt t="239879" x="7726363" y="4279900"/>
          <p14:tracePt t="239896" x="7761288" y="4137025"/>
          <p14:tracePt t="239912" x="7778750" y="4011613"/>
          <p14:tracePt t="239929" x="7778750" y="3903663"/>
          <p14:tracePt t="239945" x="7778750" y="3817938"/>
          <p14:tracePt t="239963" x="7778750" y="3743325"/>
          <p14:tracePt t="239979" x="7778750" y="3692525"/>
          <p14:tracePt t="239996" x="7778750" y="3640138"/>
          <p14:tracePt t="240012" x="7778750" y="3600450"/>
          <p14:tracePt t="240029" x="7778750" y="3571875"/>
          <p14:tracePt t="240045" x="7783513" y="3543300"/>
          <p14:tracePt t="240063" x="7783513" y="3521075"/>
          <p14:tracePt t="240079" x="7783513" y="3508375"/>
          <p14:tracePt t="240096" x="7783513" y="3503613"/>
          <p14:tracePt t="240112" x="7783513" y="3486150"/>
          <p14:tracePt t="240129" x="7778750" y="3468688"/>
          <p14:tracePt t="240145" x="7772400" y="3446463"/>
          <p14:tracePt t="240163" x="7754938" y="3411538"/>
          <p14:tracePt t="240179" x="7750175" y="3378200"/>
          <p14:tracePt t="240196" x="7732713" y="3336925"/>
          <p14:tracePt t="240212" x="7726363" y="3308350"/>
          <p14:tracePt t="240229" x="7708900" y="3275013"/>
          <p14:tracePt t="240245" x="7704138" y="3240088"/>
          <p14:tracePt t="240245" x="7697788" y="3228975"/>
          <p14:tracePt t="240263" x="7693025" y="3206750"/>
          <p14:tracePt t="240279" x="7693025" y="3194050"/>
          <p14:tracePt t="240296" x="7693025" y="3189288"/>
          <p14:tracePt t="240312" x="7693025" y="3182938"/>
          <p14:tracePt t="240519" x="7693025" y="3189288"/>
          <p14:tracePt t="240535" x="7693025" y="3200400"/>
          <p14:tracePt t="240543" x="7693025" y="3211513"/>
          <p14:tracePt t="240543" x="7693025" y="3222625"/>
          <p14:tracePt t="240562" x="7693025" y="3235325"/>
          <p14:tracePt t="240562" x="7693025" y="3268663"/>
          <p14:tracePt t="240579" x="7693025" y="3303588"/>
          <p14:tracePt t="240596" x="7693025" y="3325813"/>
          <p14:tracePt t="240612" x="7693025" y="3343275"/>
          <p14:tracePt t="240629" x="7693025" y="3360738"/>
          <p14:tracePt t="240646" x="7697788" y="3378200"/>
          <p14:tracePt t="240646" x="7697788" y="3382963"/>
          <p14:tracePt t="240663" x="7704138" y="3400425"/>
          <p14:tracePt t="240679" x="7704138" y="3411538"/>
          <p14:tracePt t="240695" x="7708900" y="3435350"/>
          <p14:tracePt t="240712" x="7708900" y="3457575"/>
          <p14:tracePt t="240729" x="7715250" y="3486150"/>
          <p14:tracePt t="240745" x="7726363" y="3514725"/>
          <p14:tracePt t="240762" x="7732713" y="3549650"/>
          <p14:tracePt t="240779" x="7737475" y="3571875"/>
          <p14:tracePt t="240796" x="7743825" y="3589338"/>
          <p14:tracePt t="240812" x="7743825" y="3606800"/>
          <p14:tracePt t="240829" x="7743825" y="3611563"/>
          <p14:tracePt t="241247" x="7743825" y="3606800"/>
          <p14:tracePt t="241247" x="7743825" y="3589338"/>
          <p14:tracePt t="241262" x="7761288" y="3475038"/>
          <p14:tracePt t="241280" x="7789863" y="3360738"/>
          <p14:tracePt t="241295" x="7812088" y="3268663"/>
          <p14:tracePt t="241313" x="7840663" y="3189288"/>
          <p14:tracePt t="241329" x="7858125" y="3136900"/>
          <p14:tracePt t="241346" x="7864475" y="3103563"/>
          <p14:tracePt t="241362" x="7864475" y="3068638"/>
          <p14:tracePt t="241379" x="7864475" y="3035300"/>
          <p14:tracePt t="241395" x="7864475" y="3017838"/>
          <p14:tracePt t="241413" x="7864475" y="3000375"/>
          <p14:tracePt t="241429" x="7864475" y="2994025"/>
          <p14:tracePt t="241591" x="7875588" y="2989263"/>
          <p14:tracePt t="241596" x="7943850" y="2960688"/>
          <p14:tracePt t="241613" x="8012113" y="2925763"/>
          <p14:tracePt t="241629" x="8080375" y="2892425"/>
          <p14:tracePt t="241646" x="8150225" y="2863850"/>
          <p14:tracePt t="241662" x="8189913" y="2846388"/>
          <p14:tracePt t="242367" x="0" y="0"/>
        </p14:tracePtLst>
        <p14:tracePtLst>
          <p14:tracePt t="260116" x="5257800" y="4206875"/>
          <p14:tracePt t="260325" x="5257800" y="4211638"/>
          <p14:tracePt t="260333" x="5275263" y="4229100"/>
          <p14:tracePt t="260344" x="5297488" y="4246563"/>
          <p14:tracePt t="260361" x="5321300" y="4268788"/>
          <p14:tracePt t="260378" x="5360988" y="4308475"/>
          <p14:tracePt t="260394" x="5411788" y="4343400"/>
          <p14:tracePt t="260412" x="5457825" y="4378325"/>
          <p14:tracePt t="260428" x="5521325" y="4406900"/>
          <p14:tracePt t="260445" x="5572125" y="4429125"/>
          <p14:tracePt t="260461" x="5668963" y="4464050"/>
          <p14:tracePt t="260478" x="5708650" y="4475163"/>
          <p14:tracePt t="260494" x="5754688" y="4486275"/>
          <p14:tracePt t="260511" x="5807075" y="4503738"/>
          <p14:tracePt t="260528" x="5851525" y="4514850"/>
          <p14:tracePt t="260545" x="5908675" y="4525963"/>
          <p14:tracePt t="260561" x="5965825" y="4537075"/>
          <p14:tracePt t="260578" x="6029325" y="4543425"/>
          <p14:tracePt t="260594" x="6103938" y="4554538"/>
          <p14:tracePt t="260611" x="6178550" y="4554538"/>
          <p14:tracePt t="260627" x="6264275" y="4572000"/>
          <p14:tracePt t="260645" x="6365875" y="4583113"/>
          <p14:tracePt t="260661" x="6503988" y="4606925"/>
          <p14:tracePt t="260678" x="6583363" y="4618038"/>
          <p14:tracePt t="260694" x="6669088" y="4635500"/>
          <p14:tracePt t="260712" x="6750050" y="4651375"/>
          <p14:tracePt t="260727" x="6811963" y="4664075"/>
          <p14:tracePt t="260745" x="6864350" y="4668838"/>
          <p14:tracePt t="260761" x="6892925" y="4668838"/>
          <p14:tracePt t="260778" x="6908800" y="4668838"/>
          <p14:tracePt t="260795" x="6915150" y="4668838"/>
          <p14:tracePt t="261197" x="6921500" y="4668838"/>
          <p14:tracePt t="261213" x="6937375" y="4664075"/>
          <p14:tracePt t="261214" x="6965950" y="4657725"/>
          <p14:tracePt t="261227" x="7035800" y="4622800"/>
          <p14:tracePt t="261245" x="7132638" y="4583113"/>
          <p14:tracePt t="261261" x="7337425" y="4521200"/>
          <p14:tracePt t="261278" x="7480300" y="4479925"/>
          <p14:tracePt t="261294" x="7635875" y="4435475"/>
          <p14:tracePt t="261312" x="7772400" y="4371975"/>
          <p14:tracePt t="261327" x="7886700" y="4308475"/>
          <p14:tracePt t="261345" x="7983538" y="4240213"/>
          <p14:tracePt t="261361" x="8047038" y="4160838"/>
          <p14:tracePt t="261378" x="8097838" y="4079875"/>
          <p14:tracePt t="261394" x="8121650" y="4000500"/>
          <p14:tracePt t="261411" x="8126413" y="3921125"/>
          <p14:tracePt t="261427" x="8126413" y="3857625"/>
          <p14:tracePt t="261427" x="8126413" y="3829050"/>
          <p14:tracePt t="261446" x="8126413" y="3794125"/>
          <p14:tracePt t="261461" x="8126413" y="3714750"/>
          <p14:tracePt t="261478" x="8126413" y="3651250"/>
          <p14:tracePt t="261495" x="8137525" y="3578225"/>
          <p14:tracePt t="261511" x="8143875" y="3508375"/>
          <p14:tracePt t="261527" x="8150225" y="3429000"/>
          <p14:tracePt t="261544" x="8150225" y="3343275"/>
          <p14:tracePt t="261561" x="8150225" y="3257550"/>
          <p14:tracePt t="261578" x="8143875" y="3171825"/>
          <p14:tracePt t="261594" x="8137525" y="3103563"/>
          <p14:tracePt t="261611" x="8132763" y="3040063"/>
          <p14:tracePt t="261627" x="8121650" y="2965450"/>
          <p14:tracePt t="261645" x="8104188" y="2897188"/>
          <p14:tracePt t="261661" x="8075613" y="2817813"/>
          <p14:tracePt t="261678" x="8075613" y="2782888"/>
          <p14:tracePt t="261694" x="8069263" y="2760663"/>
          <p14:tracePt t="261711" x="8069263" y="2732088"/>
          <p14:tracePt t="261727" x="8069263" y="2714625"/>
          <p14:tracePt t="261744" x="8080375" y="2703513"/>
          <p14:tracePt t="261761" x="8093075" y="2686050"/>
          <p14:tracePt t="261778" x="8108950" y="2668588"/>
          <p14:tracePt t="261795" x="8132763" y="2651125"/>
          <p14:tracePt t="261811" x="8150225" y="2635250"/>
          <p14:tracePt t="261827" x="8172450" y="2617788"/>
          <p14:tracePt t="261845" x="8189913" y="2593975"/>
          <p14:tracePt t="261861" x="8201025" y="2582863"/>
          <p14:tracePt t="261878" x="8212138" y="2571750"/>
          <p14:tracePt t="261894" x="8212138" y="2565400"/>
          <p14:tracePt t="261911" x="8218488" y="2565400"/>
          <p14:tracePt t="262045" x="8212138" y="2565400"/>
          <p14:tracePt t="262050" x="8207375" y="2565400"/>
          <p14:tracePt t="262062" x="8194675" y="2578100"/>
          <p14:tracePt t="262077" x="8172450" y="2600325"/>
          <p14:tracePt t="262095" x="8137525" y="2622550"/>
          <p14:tracePt t="262111" x="8097838" y="2657475"/>
          <p14:tracePt t="262128" x="8040688" y="2697163"/>
          <p14:tracePt t="262144" x="7978775" y="2725738"/>
          <p14:tracePt t="262161" x="7926388" y="2760663"/>
          <p14:tracePt t="262177" x="7869238" y="2782888"/>
          <p14:tracePt t="262195" x="7835900" y="2800350"/>
          <p14:tracePt t="262211" x="7807325" y="2817813"/>
          <p14:tracePt t="262228" x="7789863" y="2822575"/>
          <p14:tracePt t="262244" x="7778750" y="2828925"/>
          <p14:tracePt t="262485" x="7778750" y="2835275"/>
          <p14:tracePt t="262501" x="7778750" y="2851150"/>
          <p14:tracePt t="262509" x="7778750" y="2868613"/>
          <p14:tracePt t="262517" x="7778750" y="2914650"/>
          <p14:tracePt t="262528" x="7778750" y="2971800"/>
          <p14:tracePt t="262544" x="7778750" y="3028950"/>
          <p14:tracePt t="262561" x="7778750" y="3086100"/>
          <p14:tracePt t="262577" x="7783513" y="3143250"/>
          <p14:tracePt t="262595" x="7789863" y="3189288"/>
          <p14:tracePt t="262611" x="7794625" y="3240088"/>
          <p14:tracePt t="262628" x="7794625" y="3279775"/>
          <p14:tracePt t="262644" x="7800975" y="3349625"/>
          <p14:tracePt t="262662" x="7807325" y="3406775"/>
          <p14:tracePt t="262678" x="7812088" y="3463925"/>
          <p14:tracePt t="262695" x="7818438" y="3503613"/>
          <p14:tracePt t="262711" x="7818438" y="3536950"/>
          <p14:tracePt t="262728" x="7818438" y="3578225"/>
          <p14:tracePt t="262744" x="7818438" y="3611563"/>
          <p14:tracePt t="262761" x="7823200" y="3651250"/>
          <p14:tracePt t="262777" x="7829550" y="3708400"/>
          <p14:tracePt t="262811" x="7835900" y="3725863"/>
          <p14:tracePt t="262828" x="7835900" y="3736975"/>
          <p14:tracePt t="262844" x="7835900" y="3743325"/>
          <p14:tracePt t="262844" x="7835900" y="3749675"/>
          <p14:tracePt t="262862" x="7835900" y="3754438"/>
          <p14:tracePt t="263085" x="7835900" y="3760788"/>
          <p14:tracePt t="263672" x="0" y="0"/>
        </p14:tracePtLst>
        <p14:tracePtLst>
          <p14:tracePt t="281877" x="5229225" y="4525963"/>
          <p14:tracePt t="282157" x="5235575" y="4532313"/>
          <p14:tracePt t="282165" x="5257800" y="4537075"/>
          <p14:tracePt t="282181" x="5280025" y="4543425"/>
          <p14:tracePt t="282197" x="5297488" y="4554538"/>
          <p14:tracePt t="282213" x="5314950" y="4554538"/>
          <p14:tracePt t="282227" x="5332413" y="4560888"/>
          <p14:tracePt t="282245" x="5343525" y="4565650"/>
          <p14:tracePt t="282261" x="5354638" y="4565650"/>
          <p14:tracePt t="282277" x="5372100" y="4578350"/>
          <p14:tracePt t="282294" x="5389563" y="4578350"/>
          <p14:tracePt t="282310" x="5418138" y="4589463"/>
          <p14:tracePt t="282327" x="5440363" y="4594225"/>
          <p14:tracePt t="282344" x="5475288" y="4600575"/>
          <p14:tracePt t="282361" x="5508625" y="4611688"/>
          <p14:tracePt t="282377" x="5561013" y="4618038"/>
          <p14:tracePt t="282394" x="5607050" y="4618038"/>
          <p14:tracePt t="282410" x="5664200" y="4622800"/>
          <p14:tracePt t="282428" x="5721350" y="4629150"/>
          <p14:tracePt t="282444" x="5783263" y="4635500"/>
          <p14:tracePt t="282461" x="5851525" y="4640263"/>
          <p14:tracePt t="282461" x="5875338" y="4646613"/>
          <p14:tracePt t="282477" x="5949950" y="4651375"/>
          <p14:tracePt t="282494" x="6007100" y="4657725"/>
          <p14:tracePt t="282510" x="6080125" y="4668838"/>
          <p14:tracePt t="282527" x="6143625" y="4675188"/>
          <p14:tracePt t="282544" x="6218238" y="4686300"/>
          <p14:tracePt t="282560" x="6286500" y="4686300"/>
          <p14:tracePt t="282577" x="6372225" y="4692650"/>
          <p14:tracePt t="282594" x="6457950" y="4692650"/>
          <p14:tracePt t="282610" x="6550025" y="4697413"/>
          <p14:tracePt t="282627" x="6646863" y="4697413"/>
          <p14:tracePt t="282644" x="6754813" y="4708525"/>
          <p14:tracePt t="282660" x="6904038" y="4714875"/>
          <p14:tracePt t="282677" x="6994525" y="4721225"/>
          <p14:tracePt t="282694" x="7092950" y="4732338"/>
          <p14:tracePt t="282710" x="7194550" y="4737100"/>
          <p14:tracePt t="282727" x="7286625" y="4743450"/>
          <p14:tracePt t="282745" x="7378700" y="4749800"/>
          <p14:tracePt t="282760" x="7446963" y="4749800"/>
          <p14:tracePt t="282778" x="7508875" y="4749800"/>
          <p14:tracePt t="282794" x="7578725" y="4754563"/>
          <p14:tracePt t="282811" x="7623175" y="4754563"/>
          <p14:tracePt t="282827" x="7651750" y="4754563"/>
          <p14:tracePt t="282844" x="7680325" y="4760913"/>
          <p14:tracePt t="283557" x="7680325" y="4765675"/>
          <p14:tracePt t="283629" x="7675563" y="4765675"/>
          <p14:tracePt t="283635" x="7669213" y="4765675"/>
          <p14:tracePt t="283644" x="7629525" y="4760913"/>
          <p14:tracePt t="283644"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 Requirements</a:t>
            </a:r>
            <a:endParaRPr lang="en-US" sz="3200" dirty="0"/>
          </a:p>
        </p:txBody>
      </p:sp>
      <p:sp>
        <p:nvSpPr>
          <p:cNvPr id="3" name="Content Placeholder 2"/>
          <p:cNvSpPr>
            <a:spLocks noGrp="1"/>
          </p:cNvSpPr>
          <p:nvPr>
            <p:ph idx="1"/>
          </p:nvPr>
        </p:nvSpPr>
        <p:spPr/>
        <p:txBody>
          <a:bodyPr>
            <a:noAutofit/>
          </a:bodyPr>
          <a:lstStyle/>
          <a:p>
            <a:r>
              <a:rPr lang="en-US" dirty="0" smtClean="0"/>
              <a:t>Regardless of the type, communication networks need to be:</a:t>
            </a:r>
          </a:p>
          <a:p>
            <a:pPr lvl="1"/>
            <a:r>
              <a:rPr lang="en-US" dirty="0" smtClean="0"/>
              <a:t>High bandwidth (lots of data–&amp; increasing in future), real-time monitoring</a:t>
            </a:r>
          </a:p>
          <a:p>
            <a:pPr lvl="1"/>
            <a:r>
              <a:rPr lang="en-US" dirty="0" smtClean="0"/>
              <a:t>Reliable (objective of no losses, deal with failure well)</a:t>
            </a:r>
          </a:p>
          <a:p>
            <a:pPr lvl="1"/>
            <a:r>
              <a:rPr lang="en-US" dirty="0" smtClean="0"/>
              <a:t>Scalable (allow for additional substations)</a:t>
            </a:r>
          </a:p>
          <a:p>
            <a:pPr lvl="1"/>
            <a:r>
              <a:rPr lang="en-US" dirty="0" smtClean="0"/>
              <a:t>Robust (performance doesn’t deteriorate under changing network traffic)</a:t>
            </a:r>
          </a:p>
          <a:p>
            <a:pPr lvl="1"/>
            <a:r>
              <a:rPr lang="en-US" dirty="0" smtClean="0"/>
              <a:t>Secure (safe from external attacks, both physical and cyber)</a:t>
            </a:r>
          </a:p>
          <a:p>
            <a:r>
              <a:rPr lang="en-US" dirty="0" smtClean="0"/>
              <a:t>Internet Virtual Private Network (VPN) technologies allows minimum cost, highly reliable information sharing</a:t>
            </a:r>
          </a:p>
          <a:p>
            <a:pPr lvl="1"/>
            <a:r>
              <a:rPr lang="en-US" dirty="0" smtClean="0"/>
              <a:t>Good for substations in urban areas, but more difficult for rural substations where internet may not exist</a:t>
            </a:r>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778"/>
    </mc:Choice>
    <mc:Fallback xmlns="">
      <p:transition spd="slow" advTm="139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a:t>D</a:t>
            </a:r>
            <a:r>
              <a:rPr lang="en-US" dirty="0" smtClean="0"/>
              <a:t>iagram of Substation Automation </a:t>
            </a:r>
            <a:r>
              <a:rPr lang="en-US" dirty="0"/>
              <a:t>S</a:t>
            </a:r>
            <a:r>
              <a:rPr lang="en-US" dirty="0" smtClean="0"/>
              <a:t>ystem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grpSp>
        <p:nvGrpSpPr>
          <p:cNvPr id="19" name="Group 18"/>
          <p:cNvGrpSpPr/>
          <p:nvPr/>
        </p:nvGrpSpPr>
        <p:grpSpPr>
          <a:xfrm>
            <a:off x="2590800" y="1530058"/>
            <a:ext cx="3733800" cy="4718342"/>
            <a:chOff x="1996126" y="813778"/>
            <a:chExt cx="4876800" cy="5739422"/>
          </a:xfrm>
        </p:grpSpPr>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21" name="Oval 20"/>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22" name="Oval 21"/>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23" name="Oval 22"/>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Tree>
  </p:cSld>
  <p:clrMapOvr>
    <a:masterClrMapping/>
  </p:clrMapOvr>
  <mc:AlternateContent xmlns:mc="http://schemas.openxmlformats.org/markup-compatibility/2006" xmlns:p14="http://schemas.microsoft.com/office/powerpoint/2010/main">
    <mc:Choice Requires="p14">
      <p:transition spd="slow" p14:dur="2000" advTm="50482"/>
    </mc:Choice>
    <mc:Fallback xmlns="">
      <p:transition spd="slow" advTm="5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8112" x="4778375" y="3908425"/>
          <p14:tracePt t="8185" x="4778375" y="3903663"/>
          <p14:tracePt t="8217" x="4772025" y="3903663"/>
          <p14:tracePt t="8233" x="4765675" y="3897313"/>
          <p14:tracePt t="8242" x="4760913" y="3897313"/>
          <p14:tracePt t="8257" x="4754563" y="3892550"/>
          <p14:tracePt t="8276" x="4749800" y="3892550"/>
          <p14:tracePt t="8281" x="4737100" y="3879850"/>
          <p14:tracePt t="8297" x="4725988" y="3875088"/>
          <p14:tracePt t="8309" x="4714875" y="3868738"/>
          <p14:tracePt t="8326" x="4697413" y="3857625"/>
          <p14:tracePt t="8344" x="4675188" y="3846513"/>
          <p14:tracePt t="8360" x="4651375" y="3835400"/>
          <p14:tracePt t="8377" x="4622800" y="3822700"/>
          <p14:tracePt t="8393" x="4578350" y="3811588"/>
          <p14:tracePt t="8411" x="4543425" y="3806825"/>
          <p14:tracePt t="8427" x="4508500" y="3800475"/>
          <p14:tracePt t="8443" x="4468813" y="3800475"/>
          <p14:tracePt t="8460" x="4411663" y="3800475"/>
          <p14:tracePt t="8477" x="4343400" y="3794125"/>
          <p14:tracePt t="8493" x="4275138" y="3794125"/>
          <p14:tracePt t="8510" x="4200525" y="3794125"/>
          <p14:tracePt t="8526" x="4125913" y="3794125"/>
          <p14:tracePt t="8544" x="4064000" y="3794125"/>
          <p14:tracePt t="8560" x="4000500" y="3806825"/>
          <p14:tracePt t="8577" x="3943350" y="3811588"/>
          <p14:tracePt t="8593" x="3868738" y="3829050"/>
          <p14:tracePt t="8610" x="3835400" y="3840163"/>
          <p14:tracePt t="8627" x="3794125" y="3857625"/>
          <p14:tracePt t="8643" x="3749675" y="3875088"/>
          <p14:tracePt t="8660" x="3703638" y="3897313"/>
          <p14:tracePt t="8677" x="3657600" y="3921125"/>
          <p14:tracePt t="8693" x="3611563" y="3943350"/>
          <p14:tracePt t="8710" x="3565525" y="3971925"/>
          <p14:tracePt t="8726" x="3514725" y="4006850"/>
          <p14:tracePt t="8744" x="3468688" y="4046538"/>
          <p14:tracePt t="8760" x="3429000" y="4079875"/>
          <p14:tracePt t="8777" x="3382963" y="4121150"/>
          <p14:tracePt t="8793" x="3343275" y="4160838"/>
          <p14:tracePt t="8811" x="3325813" y="4183063"/>
          <p14:tracePt t="8826" x="3303588" y="4217988"/>
          <p14:tracePt t="8843" x="3292475" y="4257675"/>
          <p14:tracePt t="8860" x="3268663" y="4308475"/>
          <p14:tracePt t="8877" x="3246438" y="4365625"/>
          <p14:tracePt t="8894" x="3222625" y="4435475"/>
          <p14:tracePt t="8910" x="3211513" y="4508500"/>
          <p14:tracePt t="8926" x="3200400" y="4583113"/>
          <p14:tracePt t="8943" x="3194050" y="4668838"/>
          <p14:tracePt t="8960" x="3189288" y="4765675"/>
          <p14:tracePt t="8977" x="3189288" y="4857750"/>
          <p14:tracePt t="8993" x="3189288" y="5006975"/>
          <p14:tracePt t="9010" x="3211513" y="5097463"/>
          <p14:tracePt t="9027" x="3251200" y="5178425"/>
          <p14:tracePt t="9043" x="3286125" y="5257800"/>
          <p14:tracePt t="9060" x="3325813" y="5321300"/>
          <p14:tracePt t="9077" x="3365500" y="5372100"/>
          <p14:tracePt t="9093" x="3411538" y="5429250"/>
          <p14:tracePt t="9110" x="3475038" y="5492750"/>
          <p14:tracePt t="9126" x="3536950" y="5543550"/>
          <p14:tracePt t="9143" x="3617913" y="5594350"/>
          <p14:tracePt t="9160" x="3692525" y="5635625"/>
          <p14:tracePt t="9176" x="3765550" y="5668963"/>
          <p14:tracePt t="9194" x="3892550" y="5715000"/>
          <p14:tracePt t="9210" x="3989388" y="5749925"/>
          <p14:tracePt t="9227" x="4103688" y="5783263"/>
          <p14:tracePt t="9243" x="4217988" y="5818188"/>
          <p14:tracePt t="9260" x="4337050" y="5851525"/>
          <p14:tracePt t="9276" x="4457700" y="5880100"/>
          <p14:tracePt t="9294" x="4589463" y="5903913"/>
          <p14:tracePt t="9310" x="4714875" y="5915025"/>
          <p14:tracePt t="9327" x="4840288" y="5921375"/>
          <p14:tracePt t="9343" x="4989513" y="5932488"/>
          <p14:tracePt t="9360" x="5137150" y="5937250"/>
          <p14:tracePt t="9376" x="5292725" y="5943600"/>
          <p14:tracePt t="9393" x="5503863" y="5943600"/>
          <p14:tracePt t="9410" x="5635625" y="5937250"/>
          <p14:tracePt t="9427" x="5765800" y="5921375"/>
          <p14:tracePt t="9443" x="5886450" y="5886450"/>
          <p14:tracePt t="9460" x="6000750" y="5857875"/>
          <p14:tracePt t="9476" x="6097588" y="5811838"/>
          <p14:tracePt t="9494" x="6189663" y="5772150"/>
          <p14:tracePt t="9510" x="6286500" y="5721350"/>
          <p14:tracePt t="9527" x="6354763" y="5680075"/>
          <p14:tracePt t="9543" x="6411913" y="5640388"/>
          <p14:tracePt t="9560" x="6464300" y="5600700"/>
          <p14:tracePt t="9577" x="6508750" y="5554663"/>
          <p14:tracePt t="9577" x="6532563" y="5526088"/>
          <p14:tracePt t="9594" x="6543675" y="5503863"/>
          <p14:tracePt t="9610" x="6583363" y="5422900"/>
          <p14:tracePt t="9627" x="6607175" y="5372100"/>
          <p14:tracePt t="9643" x="6611938" y="5326063"/>
          <p14:tracePt t="9660" x="6623050" y="5292725"/>
          <p14:tracePt t="9676" x="6635750" y="5251450"/>
          <p14:tracePt t="9694" x="6635750" y="5211763"/>
          <p14:tracePt t="9710" x="6640513" y="5178425"/>
          <p14:tracePt t="9727" x="6640513" y="5137150"/>
          <p14:tracePt t="9743" x="6640513" y="5097463"/>
          <p14:tracePt t="9760" x="6635750" y="5057775"/>
          <p14:tracePt t="9776" x="6618288" y="5022850"/>
          <p14:tracePt t="9793" x="6607175" y="4978400"/>
          <p14:tracePt t="9810" x="6572250" y="4903788"/>
          <p14:tracePt t="9827" x="6565900" y="4879975"/>
          <p14:tracePt t="9843" x="6561138" y="4864100"/>
          <p14:tracePt t="9861" x="6561138" y="4851400"/>
          <p14:tracePt t="9876" x="6543675" y="4835525"/>
          <p14:tracePt t="9894" x="6526213" y="4811713"/>
          <p14:tracePt t="9910" x="6508750" y="4789488"/>
          <p14:tracePt t="9927" x="6497638" y="4778375"/>
          <p14:tracePt t="10034" x="6492875" y="4778375"/>
          <p14:tracePt t="10090" x="6486525" y="4778375"/>
          <p14:tracePt t="10095" x="6469063" y="4778375"/>
          <p14:tracePt t="10114" x="6411913" y="4778375"/>
          <p14:tracePt t="10127" x="6343650" y="4778375"/>
          <p14:tracePt t="10143" x="6280150" y="4772025"/>
          <p14:tracePt t="10160" x="6240463" y="4760913"/>
          <p14:tracePt t="10176" x="6211888" y="4749800"/>
          <p14:tracePt t="10176" x="6207125" y="4743450"/>
          <p14:tracePt t="10194" x="6200775" y="4737100"/>
          <p14:tracePt t="10210" x="6194425" y="4732338"/>
          <p14:tracePt t="10227" x="6194425" y="4725988"/>
          <p14:tracePt t="10281" x="6194425" y="4721225"/>
          <p14:tracePt t="10378" x="6194425" y="4714875"/>
          <p14:tracePt t="10418" x="6200775" y="4714875"/>
          <p14:tracePt t="10426" x="6200775" y="4708525"/>
          <p14:tracePt t="10443" x="6200775" y="4703763"/>
          <p14:tracePt t="10730" x="6194425" y="4703763"/>
          <p14:tracePt t="10738" x="6183313" y="4703763"/>
          <p14:tracePt t="10744" x="6161088" y="4703763"/>
          <p14:tracePt t="10760" x="6126163" y="4703763"/>
          <p14:tracePt t="10777" x="6075363" y="4708525"/>
          <p14:tracePt t="10793" x="5994400" y="4714875"/>
          <p14:tracePt t="10810" x="5949950" y="4714875"/>
          <p14:tracePt t="10826" x="5897563" y="4714875"/>
          <p14:tracePt t="10843" x="5857875" y="4714875"/>
          <p14:tracePt t="10860" x="5818188" y="4714875"/>
          <p14:tracePt t="10877" x="5772150" y="4714875"/>
          <p14:tracePt t="10893" x="5737225" y="4714875"/>
          <p14:tracePt t="10910" x="5697538" y="4714875"/>
          <p14:tracePt t="10927" x="5664200" y="4714875"/>
          <p14:tracePt t="10944" x="5629275" y="4714875"/>
          <p14:tracePt t="10960" x="5600700" y="4714875"/>
          <p14:tracePt t="10977" x="5565775" y="4714875"/>
          <p14:tracePt t="10993" x="5514975" y="4714875"/>
          <p14:tracePt t="11011" x="5475288" y="4714875"/>
          <p14:tracePt t="11026" x="5418138" y="4714875"/>
          <p14:tracePt t="11044" x="5354638" y="4714875"/>
          <p14:tracePt t="11060" x="5286375" y="4714875"/>
          <p14:tracePt t="11077" x="5194300" y="4714875"/>
          <p14:tracePt t="11093" x="5121275" y="4714875"/>
          <p14:tracePt t="11110" x="5022850" y="4714875"/>
          <p14:tracePt t="11126" x="4932363" y="4714875"/>
          <p14:tracePt t="11144" x="4818063" y="4708525"/>
          <p14:tracePt t="11160" x="4703763" y="4703763"/>
          <p14:tracePt t="11177" x="4594225" y="4703763"/>
          <p14:tracePt t="11193" x="4475163" y="4703763"/>
          <p14:tracePt t="11210" x="4406900" y="4703763"/>
          <p14:tracePt t="11226" x="4343400" y="4703763"/>
          <p14:tracePt t="11244" x="4268788" y="4703763"/>
          <p14:tracePt t="11260" x="4200525" y="4703763"/>
          <p14:tracePt t="11277" x="4125913" y="4703763"/>
          <p14:tracePt t="11293" x="4064000" y="4703763"/>
          <p14:tracePt t="11310" x="4022725" y="4703763"/>
          <p14:tracePt t="11326" x="3989388" y="4703763"/>
          <p14:tracePt t="11344" x="3954463" y="4703763"/>
          <p14:tracePt t="11360" x="3921125" y="4703763"/>
          <p14:tracePt t="11377" x="3886200" y="4703763"/>
          <p14:tracePt t="11393" x="3840163" y="4703763"/>
          <p14:tracePt t="11411" x="3811588" y="4703763"/>
          <p14:tracePt t="11427" x="3778250" y="4703763"/>
          <p14:tracePt t="11443" x="3749675" y="4703763"/>
          <p14:tracePt t="11460" x="3721100" y="4703763"/>
          <p14:tracePt t="11477" x="3686175" y="4703763"/>
          <p14:tracePt t="11493" x="3651250" y="4703763"/>
          <p14:tracePt t="11510" x="3629025" y="4703763"/>
          <p14:tracePt t="11526" x="3617913" y="4703763"/>
          <p14:tracePt t="12722" x="3617913" y="4708525"/>
          <p14:tracePt t="12738" x="3622675" y="4714875"/>
          <p14:tracePt t="12746" x="3657600" y="4725988"/>
          <p14:tracePt t="12760" x="3708400" y="4749800"/>
          <p14:tracePt t="12777" x="3778250" y="4778375"/>
          <p14:tracePt t="12793" x="3875088" y="4811713"/>
          <p14:tracePt t="12810" x="3932238" y="4829175"/>
          <p14:tracePt t="12827" x="3960813" y="4835525"/>
          <p14:tracePt t="12843" x="3983038" y="4846638"/>
          <p14:tracePt t="12860" x="3994150" y="4846638"/>
          <p14:tracePt t="13034" x="3994150" y="4851400"/>
          <p14:tracePt t="13066" x="3994150" y="4857750"/>
          <p14:tracePt t="13082" x="3994150" y="4864100"/>
          <p14:tracePt t="13093" x="4000500" y="4879975"/>
          <p14:tracePt t="13110" x="4006850" y="4903788"/>
          <p14:tracePt t="13127" x="4011613" y="4921250"/>
          <p14:tracePt t="13143" x="4022725" y="4949825"/>
          <p14:tracePt t="13160" x="4022725" y="4978400"/>
          <p14:tracePt t="13176" x="4029075" y="5000625"/>
          <p14:tracePt t="13194" x="4035425" y="5035550"/>
          <p14:tracePt t="13210" x="4035425" y="5051425"/>
          <p14:tracePt t="13227" x="4040188" y="5068888"/>
          <p14:tracePt t="13243" x="4040188" y="5097463"/>
          <p14:tracePt t="13260" x="4040188" y="5108575"/>
          <p14:tracePt t="13276" x="4040188" y="5126038"/>
          <p14:tracePt t="13293" x="4046538" y="5132388"/>
          <p14:tracePt t="13310" x="4046538" y="5137150"/>
          <p14:tracePt t="13722" x="4051300" y="5137150"/>
          <p14:tracePt t="13743" x="4057650" y="5137150"/>
          <p14:tracePt t="13762" x="4057650" y="5132388"/>
          <p14:tracePt t="13770" x="4064000" y="5126038"/>
          <p14:tracePt t="13780" x="4068763" y="5114925"/>
          <p14:tracePt t="13793" x="4092575" y="5086350"/>
          <p14:tracePt t="13810" x="4108450" y="5068888"/>
          <p14:tracePt t="13827" x="4132263" y="5046663"/>
          <p14:tracePt t="13843" x="4149725" y="5022850"/>
          <p14:tracePt t="13860" x="4165600" y="5006975"/>
          <p14:tracePt t="13876" x="4178300" y="4989513"/>
          <p14:tracePt t="13893" x="4194175" y="4978400"/>
          <p14:tracePt t="13910" x="4200525" y="4960938"/>
          <p14:tracePt t="13926" x="4211638" y="4954588"/>
          <p14:tracePt t="13943" x="4222750" y="4943475"/>
          <p14:tracePt t="13960" x="4235450" y="4932363"/>
          <p14:tracePt t="13977" x="4246563" y="4921250"/>
          <p14:tracePt t="13993" x="4264025" y="4908550"/>
          <p14:tracePt t="14010" x="4292600" y="4892675"/>
          <p14:tracePt t="14027" x="4308475" y="4879975"/>
          <p14:tracePt t="14043" x="4321175" y="4875213"/>
          <p14:tracePt t="14060" x="4337050" y="4864100"/>
          <p14:tracePt t="14076" x="4360863" y="4851400"/>
          <p14:tracePt t="14093" x="4383088" y="4840288"/>
          <p14:tracePt t="14109" x="4418013" y="4835525"/>
          <p14:tracePt t="14126" x="4451350" y="4822825"/>
          <p14:tracePt t="14143" x="4479925" y="4818063"/>
          <p14:tracePt t="14160" x="4503738" y="4811713"/>
          <p14:tracePt t="14177" x="4525963" y="4806950"/>
          <p14:tracePt t="14193" x="4554538" y="4806950"/>
          <p14:tracePt t="14210" x="4572000" y="4800600"/>
          <p14:tracePt t="14226" x="4578350" y="4800600"/>
          <p14:tracePt t="14243" x="4583113" y="4800600"/>
          <p14:tracePt t="14490" x="4589463" y="4800600"/>
          <p14:tracePt t="14494" x="4600575" y="4794250"/>
          <p14:tracePt t="14510" x="4618038" y="4794250"/>
          <p14:tracePt t="14526" x="4646613" y="4789488"/>
          <p14:tracePt t="14543" x="4664075" y="4783138"/>
          <p14:tracePt t="14559" x="4686300" y="4783138"/>
          <p14:tracePt t="14577" x="4692650" y="4783138"/>
          <p14:tracePt t="14762" x="4697413" y="4783138"/>
          <p14:tracePt t="14802" x="4697413" y="4778375"/>
          <p14:tracePt t="14810" x="4703763" y="4778375"/>
          <p14:tracePt t="15074" x="4703763" y="4783138"/>
          <p14:tracePt t="15098" x="4703763" y="4789488"/>
          <p14:tracePt t="15114" x="4703763" y="4800600"/>
          <p14:tracePt t="15122" x="4703763" y="4806950"/>
          <p14:tracePt t="15130" x="4703763" y="4818063"/>
          <p14:tracePt t="15143" x="4703763" y="4829175"/>
          <p14:tracePt t="15159" x="4703763" y="4835525"/>
          <p14:tracePt t="15176" x="4703763" y="4840288"/>
          <p14:tracePt t="15193" x="4703763" y="4851400"/>
          <p14:tracePt t="15234" x="4703763" y="4857750"/>
          <p14:tracePt t="15258" x="4703763" y="4864100"/>
          <p14:tracePt t="15810" x="4703763" y="4857750"/>
          <p14:tracePt t="15826" x="4708525" y="4857750"/>
          <p14:tracePt t="15850" x="4714875" y="4857750"/>
          <p14:tracePt t="15859" x="4721225" y="4857750"/>
          <p14:tracePt t="15876" x="4721225" y="4851400"/>
          <p14:tracePt t="16258" x="4721225" y="4857750"/>
          <p14:tracePt t="16258" x="4721225" y="4864100"/>
          <p14:tracePt t="16282" x="4721225" y="4868863"/>
          <p14:tracePt t="16293" x="4721225" y="4875213"/>
          <p14:tracePt t="16309" x="4721225" y="4879975"/>
          <p14:tracePt t="16326" x="4721225" y="4886325"/>
          <p14:tracePt t="17146" x="4725988" y="4886325"/>
          <p14:tracePt t="17162" x="4725988" y="4879975"/>
          <p14:tracePt t="17162" x="4732338" y="4879975"/>
          <p14:tracePt t="17176" x="4743450" y="4864100"/>
          <p14:tracePt t="17193" x="4765675" y="4840288"/>
          <p14:tracePt t="17193" x="4778375" y="4835525"/>
          <p14:tracePt t="17210" x="4818063" y="4806950"/>
          <p14:tracePt t="17226" x="4840288" y="4783138"/>
          <p14:tracePt t="17243" x="4864100" y="4765675"/>
          <p14:tracePt t="17259" x="4879975" y="4760913"/>
          <p14:tracePt t="17276" x="4886325" y="4754563"/>
          <p14:tracePt t="17293" x="4892675" y="4749800"/>
          <p14:tracePt t="17309" x="4897438" y="4743450"/>
          <p14:tracePt t="17326" x="4903788" y="4737100"/>
          <p14:tracePt t="17343" x="4908550" y="4725988"/>
          <p14:tracePt t="17359" x="4921250" y="4721225"/>
          <p14:tracePt t="17376" x="4937125" y="4708525"/>
          <p14:tracePt t="17393" x="4954588" y="4697413"/>
          <p14:tracePt t="17409" x="4978400" y="4686300"/>
          <p14:tracePt t="17426" x="4983163" y="4679950"/>
          <p14:tracePt t="17443" x="4989513" y="4679950"/>
          <p14:tracePt t="17459" x="4994275" y="4675188"/>
          <p14:tracePt t="17554" x="5000625" y="4675188"/>
          <p14:tracePt t="17562" x="5022850" y="4675188"/>
          <p14:tracePt t="17577" x="5075238" y="4679950"/>
          <p14:tracePt t="17593" x="5137150" y="4679950"/>
          <p14:tracePt t="17610" x="5189538" y="4679950"/>
          <p14:tracePt t="17626" x="5222875" y="4675188"/>
          <p14:tracePt t="17643" x="5246688" y="4675188"/>
          <p14:tracePt t="17659" x="5257800" y="4664075"/>
          <p14:tracePt t="17677" x="5268913" y="4657725"/>
          <p14:tracePt t="17693" x="5275263" y="4651375"/>
          <p14:tracePt t="17710" x="5275263" y="4646613"/>
          <p14:tracePt t="17726" x="5286375" y="4622800"/>
          <p14:tracePt t="17743" x="5297488" y="4600575"/>
          <p14:tracePt t="17759" x="5314950" y="4565650"/>
          <p14:tracePt t="17776" x="5326063" y="4521200"/>
          <p14:tracePt t="17793" x="5360988" y="4435475"/>
          <p14:tracePt t="17810" x="5378450" y="4383088"/>
          <p14:tracePt t="17826" x="5394325" y="4332288"/>
          <p14:tracePt t="17843" x="5411788" y="4292600"/>
          <p14:tracePt t="17859" x="5418138" y="4264025"/>
          <p14:tracePt t="17876" x="5422900" y="4246563"/>
          <p14:tracePt t="17893" x="5422900" y="4235450"/>
          <p14:tracePt t="18498" x="5422900" y="4240213"/>
          <p14:tracePt t="18499" x="5422900" y="4246563"/>
          <p14:tracePt t="18509" x="5422900" y="4268788"/>
          <p14:tracePt t="18526" x="5422900" y="4303713"/>
          <p14:tracePt t="18543" x="5429250" y="4337050"/>
          <p14:tracePt t="18559" x="5435600" y="4365625"/>
          <p14:tracePt t="18576" x="5440363" y="4383088"/>
          <p14:tracePt t="18593" x="5446713" y="4406900"/>
          <p14:tracePt t="18610" x="5457825" y="4418013"/>
          <p14:tracePt t="18626" x="5464175" y="4429125"/>
          <p14:tracePt t="18643" x="5468938" y="4446588"/>
          <p14:tracePt t="18659" x="5480050" y="4457700"/>
          <p14:tracePt t="18676" x="5492750" y="4475163"/>
          <p14:tracePt t="18692" x="5503863" y="4492625"/>
          <p14:tracePt t="18709" x="5514975" y="4497388"/>
          <p14:tracePt t="18726" x="5521325" y="4503738"/>
          <p14:tracePt t="18743" x="5526088" y="4508500"/>
          <p14:tracePt t="18759" x="5532438" y="4521200"/>
          <p14:tracePt t="18776" x="5543550" y="4525963"/>
          <p14:tracePt t="18792" x="5561013" y="4543425"/>
          <p14:tracePt t="18810" x="5572125" y="4554538"/>
          <p14:tracePt t="18826" x="5589588" y="4565650"/>
          <p14:tracePt t="18843" x="5607050" y="4578350"/>
          <p14:tracePt t="18859" x="5618163" y="4589463"/>
          <p14:tracePt t="18876" x="5622925" y="4594225"/>
          <p14:tracePt t="18892" x="5629275" y="4600575"/>
          <p14:tracePt t="18937" x="5635625" y="4600575"/>
          <p14:tracePt t="18960" x="5635625" y="4606925"/>
          <p14:tracePt t="18985" x="5640388" y="4611688"/>
          <p14:tracePt t="18993" x="5646738" y="4618038"/>
          <p14:tracePt t="18993" x="5651500" y="4622800"/>
          <p14:tracePt t="19010" x="5657850" y="4629150"/>
          <p14:tracePt t="19026" x="5657850" y="4635500"/>
          <p14:tracePt t="19043" x="5664200" y="4635500"/>
          <p14:tracePt t="19059" x="5668963" y="4635500"/>
          <p14:tracePt t="19076" x="5668963" y="4640263"/>
          <p14:tracePt t="19092" x="5675313" y="4640263"/>
          <p14:tracePt t="19109" x="5686425" y="4646613"/>
          <p14:tracePt t="19127" x="5708650" y="4646613"/>
          <p14:tracePt t="19142" x="5726113" y="4651375"/>
          <p14:tracePt t="19160" x="5749925" y="4651375"/>
          <p14:tracePt t="19176" x="5772150" y="4651375"/>
          <p14:tracePt t="19193" x="5807075" y="4651375"/>
          <p14:tracePt t="19209" x="5851525" y="4651375"/>
          <p14:tracePt t="19226" x="5875338" y="4646613"/>
          <p14:tracePt t="19242" x="5897563" y="4646613"/>
          <p14:tracePt t="19260" x="5903913" y="4646613"/>
          <p14:tracePt t="19276" x="5908675" y="4640263"/>
          <p14:tracePt t="19293" x="5915025" y="4640263"/>
          <p14:tracePt t="19309" x="5915025" y="4635500"/>
          <p14:tracePt t="19326" x="5921375" y="4635500"/>
          <p14:tracePt t="19369" x="5926138" y="4635500"/>
          <p14:tracePt t="19417" x="5926138" y="4629150"/>
          <p14:tracePt t="19442" x="5926138" y="4622800"/>
          <p14:tracePt t="19449" x="5937250" y="4600575"/>
          <p14:tracePt t="19459" x="5937250" y="4572000"/>
          <p14:tracePt t="19476" x="5943600" y="4543425"/>
          <p14:tracePt t="19493" x="5943600" y="4508500"/>
          <p14:tracePt t="19509" x="5949950" y="4497388"/>
          <p14:tracePt t="19526" x="5949950" y="4492625"/>
          <p14:tracePt t="19769" x="5949950" y="4486275"/>
          <p14:tracePt t="19793" x="5949950" y="4468813"/>
          <p14:tracePt t="19794" x="5949950" y="4457700"/>
          <p14:tracePt t="19809" x="5954713" y="4411663"/>
          <p14:tracePt t="19826" x="5961063" y="4378325"/>
          <p14:tracePt t="19842" x="5965825" y="4343400"/>
          <p14:tracePt t="19860" x="5972175" y="4308475"/>
          <p14:tracePt t="19876" x="5972175" y="4268788"/>
          <p14:tracePt t="19893" x="5972175" y="4240213"/>
          <p14:tracePt t="19909" x="5978525" y="4206875"/>
          <p14:tracePt t="19926" x="5983288" y="4183063"/>
          <p14:tracePt t="19942" x="5989638" y="4154488"/>
          <p14:tracePt t="19960" x="5994400" y="4114800"/>
          <p14:tracePt t="19976" x="5994400" y="4079875"/>
          <p14:tracePt t="19993" x="5994400" y="4046538"/>
          <p14:tracePt t="20009" x="6000750" y="3989388"/>
          <p14:tracePt t="20026" x="6000750" y="3925888"/>
          <p14:tracePt t="20042" x="6007100" y="3863975"/>
          <p14:tracePt t="20060" x="6007100" y="3771900"/>
          <p14:tracePt t="20076" x="6007100" y="3679825"/>
          <p14:tracePt t="20093" x="6000750" y="3578225"/>
          <p14:tracePt t="20109" x="5994400" y="3475038"/>
          <p14:tracePt t="20126" x="5989638" y="3371850"/>
          <p14:tracePt t="20142" x="5983288" y="3279775"/>
          <p14:tracePt t="20160" x="5983288" y="3182938"/>
          <p14:tracePt t="20176" x="5978525" y="3103563"/>
          <p14:tracePt t="20193" x="5978525" y="3022600"/>
          <p14:tracePt t="20209" x="5972175" y="2943225"/>
          <p14:tracePt t="20226" x="5972175" y="2908300"/>
          <p14:tracePt t="20242" x="5972175" y="2892425"/>
          <p14:tracePt t="20259" x="5972175" y="2886075"/>
          <p14:tracePt t="20433" x="5965825" y="2886075"/>
          <p14:tracePt t="20449" x="5961063" y="2886075"/>
          <p14:tracePt t="20459" x="5954713" y="2886075"/>
          <p14:tracePt t="20465" x="5926138" y="2886075"/>
          <p14:tracePt t="20479" x="5892800" y="2892425"/>
          <p14:tracePt t="20492" x="5864225" y="2897188"/>
          <p14:tracePt t="20509" x="5829300" y="2903538"/>
          <p14:tracePt t="20526" x="5800725" y="2914650"/>
          <p14:tracePt t="20542" x="5778500" y="2914650"/>
          <p14:tracePt t="20559" x="5749925" y="2914650"/>
          <p14:tracePt t="20576" x="5726113" y="2914650"/>
          <p14:tracePt t="20593" x="5703888" y="2914650"/>
          <p14:tracePt t="20609" x="5680075" y="2914650"/>
          <p14:tracePt t="20626" x="5668963" y="2914650"/>
          <p14:tracePt t="20642" x="5657850" y="2914650"/>
          <p14:tracePt t="20659" x="5646738" y="2914650"/>
          <p14:tracePt t="20676" x="5629275" y="2908300"/>
          <p14:tracePt t="20693" x="5618163" y="2897188"/>
          <p14:tracePt t="20709" x="5600700" y="2886075"/>
          <p14:tracePt t="20726" x="5589588" y="2874963"/>
          <p14:tracePt t="20742" x="5583238" y="2863850"/>
          <p14:tracePt t="20759" x="5583238" y="2828925"/>
          <p14:tracePt t="20776" x="5578475" y="2800350"/>
          <p14:tracePt t="20792" x="5578475" y="2765425"/>
          <p14:tracePt t="20792" x="5578475" y="2749550"/>
          <p14:tracePt t="20810" x="5578475" y="2703513"/>
          <p14:tracePt t="20826" x="5578475" y="2646363"/>
          <p14:tracePt t="20843" x="5578475" y="2589213"/>
          <p14:tracePt t="20859" x="5578475" y="2532063"/>
          <p14:tracePt t="20876" x="5578475" y="2486025"/>
          <p14:tracePt t="20892" x="5578475" y="2439988"/>
          <p14:tracePt t="20910" x="5583238" y="2411413"/>
          <p14:tracePt t="20926" x="5583238" y="2393950"/>
          <p14:tracePt t="20943" x="5583238" y="2389188"/>
          <p14:tracePt t="22378" x="5583238" y="2393950"/>
          <p14:tracePt t="22426" x="5583238" y="2400300"/>
          <p14:tracePt t="22427" x="5583238" y="2417763"/>
          <p14:tracePt t="22443" x="5583238" y="2457450"/>
          <p14:tracePt t="22461" x="5589588" y="2508250"/>
          <p14:tracePt t="22477" x="5594350" y="2582863"/>
          <p14:tracePt t="22494" x="5607050" y="2651125"/>
          <p14:tracePt t="22510" x="5611813" y="2725738"/>
          <p14:tracePt t="22527" x="5618163" y="2806700"/>
          <p14:tracePt t="22543" x="5629275" y="2886075"/>
          <p14:tracePt t="22560" x="5635625" y="2965450"/>
          <p14:tracePt t="22577" x="5646738" y="3051175"/>
          <p14:tracePt t="22594" x="5664200" y="3136900"/>
          <p14:tracePt t="22610" x="5680075" y="3235325"/>
          <p14:tracePt t="22627" x="5686425" y="3275013"/>
          <p14:tracePt t="22643" x="5692775" y="3321050"/>
          <p14:tracePt t="22660" x="5697538" y="3354388"/>
          <p14:tracePt t="22676" x="5703888" y="3389313"/>
          <p14:tracePt t="22693" x="5708650" y="3422650"/>
          <p14:tracePt t="22710" x="5708650" y="3457575"/>
          <p14:tracePt t="22727" x="5708650" y="3492500"/>
          <p14:tracePt t="22743" x="5708650" y="3525838"/>
          <p14:tracePt t="22760" x="5715000" y="3554413"/>
          <p14:tracePt t="22776" x="5715000" y="3589338"/>
          <p14:tracePt t="22793" x="5715000" y="3606800"/>
          <p14:tracePt t="22810" x="5715000" y="3635375"/>
          <p14:tracePt t="22827" x="5715000" y="3646488"/>
          <p14:tracePt t="22843" x="5715000" y="3657600"/>
          <p14:tracePt t="22860" x="5708650" y="3675063"/>
          <p14:tracePt t="22875" x="5708650" y="3686175"/>
          <p14:tracePt t="22894" x="5697538" y="3703638"/>
          <p14:tracePt t="22909" x="5697538" y="3714750"/>
          <p14:tracePt t="22926" x="5680075" y="3736975"/>
          <p14:tracePt t="22942" x="5668963" y="3760788"/>
          <p14:tracePt t="22959" x="5651500" y="3783013"/>
          <p14:tracePt t="22975" x="5635625" y="3806825"/>
          <p14:tracePt t="22992" x="5611813" y="3829050"/>
          <p14:tracePt t="23009" x="5578475" y="3857625"/>
          <p14:tracePt t="23026" x="5554663" y="3875088"/>
          <p14:tracePt t="23042" x="5532438" y="3879850"/>
          <p14:tracePt t="23059" x="5508625" y="3886200"/>
          <p14:tracePt t="23075" x="5492750" y="3886200"/>
          <p14:tracePt t="23093" x="5475288" y="3886200"/>
          <p14:tracePt t="23109" x="5464175" y="3886200"/>
          <p14:tracePt t="23169" x="5457825" y="3886200"/>
          <p14:tracePt t="23169" x="5457825" y="3879850"/>
          <p14:tracePt t="23193" x="5446713" y="3875088"/>
          <p14:tracePt t="23194" x="5429250" y="3857625"/>
          <p14:tracePt t="23209" x="5411788" y="3846513"/>
          <p14:tracePt t="23226" x="5400675" y="3835400"/>
          <p14:tracePt t="23265" x="5394325" y="3835400"/>
          <p14:tracePt t="23297" x="5394325" y="3829050"/>
          <p14:tracePt t="23409" x="5400675" y="3829050"/>
          <p14:tracePt t="23466" x="5400675" y="3822700"/>
          <p14:tracePt t="23493" x="5407025" y="3822700"/>
          <p14:tracePt t="23514" x="5407025" y="3817938"/>
          <p14:tracePt t="23516" x="5411788" y="3817938"/>
          <p14:tracePt t="23526" x="5411788" y="3789363"/>
          <p14:tracePt t="23543" x="5411788" y="3760788"/>
          <p14:tracePt t="23560" x="5411788" y="3732213"/>
          <p14:tracePt t="23576" x="5411788" y="3714750"/>
          <p14:tracePt t="23594" x="5411788" y="3697288"/>
          <p14:tracePt t="23594" x="5411788" y="3692525"/>
          <p14:tracePt t="23611" x="5411788" y="3675063"/>
          <p14:tracePt t="23627" x="5411788" y="3663950"/>
          <p14:tracePt t="23643" x="5411788" y="3640138"/>
          <p14:tracePt t="23660" x="5411788" y="3629025"/>
          <p14:tracePt t="23676" x="5411788" y="3617913"/>
          <p14:tracePt t="23693" x="5411788" y="3606800"/>
          <p14:tracePt t="23710" x="5411788" y="3589338"/>
          <p14:tracePt t="23727" x="5407025" y="3571875"/>
          <p14:tracePt t="23743" x="5394325" y="3549650"/>
          <p14:tracePt t="23759" x="5389563" y="3514725"/>
          <p14:tracePt t="23775" x="5378450" y="3492500"/>
          <p14:tracePt t="23793" x="5372100" y="3463925"/>
          <p14:tracePt t="23809" x="5360988" y="3435350"/>
          <p14:tracePt t="23826" x="5349875" y="3422650"/>
          <p14:tracePt t="23842" x="5349875" y="3406775"/>
          <p14:tracePt t="23859" x="5337175" y="3394075"/>
          <p14:tracePt t="23875" x="5337175" y="3382963"/>
          <p14:tracePt t="23892" x="5332413" y="3382963"/>
          <p14:tracePt t="23909" x="5332413" y="3378200"/>
          <p14:tracePt t="24010" x="5326063" y="3378200"/>
          <p14:tracePt t="24011" x="5321300" y="3378200"/>
          <p14:tracePt t="24027" x="5292725" y="3378200"/>
          <p14:tracePt t="24043" x="5251450" y="3378200"/>
          <p14:tracePt t="24060" x="5194300" y="3378200"/>
          <p14:tracePt t="24075" x="5126038" y="3378200"/>
          <p14:tracePt t="24092" x="5064125" y="3378200"/>
          <p14:tracePt t="24110" x="5006975" y="3378200"/>
          <p14:tracePt t="24125" x="4943475" y="3378200"/>
          <p14:tracePt t="24142" x="4892675" y="3378200"/>
          <p14:tracePt t="24159" x="4829175" y="3371850"/>
          <p14:tracePt t="24176" x="4754563" y="3371850"/>
          <p14:tracePt t="24192" x="4646613" y="3360738"/>
          <p14:tracePt t="24210" x="4583113" y="3360738"/>
          <p14:tracePt t="24226" x="4514850" y="3354388"/>
          <p14:tracePt t="24243" x="4451350" y="3343275"/>
          <p14:tracePt t="24259" x="4378325" y="3325813"/>
          <p14:tracePt t="24276" x="4297363" y="3314700"/>
          <p14:tracePt t="24292" x="4222750" y="3303588"/>
          <p14:tracePt t="24309" x="4154488" y="3286125"/>
          <p14:tracePt t="24325" x="4103688" y="3275013"/>
          <p14:tracePt t="24342" x="4068763" y="3268663"/>
          <p14:tracePt t="24360" x="4040188" y="3263900"/>
          <p14:tracePt t="24376" x="4011613" y="3251200"/>
          <p14:tracePt t="24392" x="3994150" y="3246438"/>
          <p14:tracePt t="24392" x="3983038" y="3240088"/>
          <p14:tracePt t="24409" x="3971925" y="3240088"/>
          <p14:tracePt t="24481" x="3971925" y="3235325"/>
          <p14:tracePt t="24496" x="3971925" y="3222625"/>
          <p14:tracePt t="24509" x="3965575" y="3217863"/>
          <p14:tracePt t="24525" x="3965575" y="3206750"/>
          <p14:tracePt t="24542" x="3960813" y="3182938"/>
          <p14:tracePt t="24559" x="3954463" y="3165475"/>
          <p14:tracePt t="24576" x="3949700" y="3154363"/>
          <p14:tracePt t="24592" x="3949700" y="3132138"/>
          <p14:tracePt t="24610" x="3949700" y="3114675"/>
          <p14:tracePt t="24626" x="3949700" y="3097213"/>
          <p14:tracePt t="24643" x="3949700" y="3068638"/>
          <p14:tracePt t="24659" x="3949700" y="3035300"/>
          <p14:tracePt t="24676" x="3949700" y="2994025"/>
          <p14:tracePt t="24692" x="3954463" y="2943225"/>
          <p14:tracePt t="24709" x="3960813" y="2892425"/>
          <p14:tracePt t="24725" x="3965575" y="2835275"/>
          <p14:tracePt t="24743" x="3971925" y="2789238"/>
          <p14:tracePt t="24759" x="3971925" y="2743200"/>
          <p14:tracePt t="24776" x="3978275" y="2703513"/>
          <p14:tracePt t="24792" x="3978275" y="2663825"/>
          <p14:tracePt t="24792" x="3978275" y="2651125"/>
          <p14:tracePt t="24809" x="3978275" y="2617788"/>
          <p14:tracePt t="24825" x="3983038" y="2593975"/>
          <p14:tracePt t="24842" x="3983038" y="2578100"/>
          <p14:tracePt t="24859" x="3983038" y="2571750"/>
          <p14:tracePt t="24876" x="3989388" y="2560638"/>
          <p14:tracePt t="24892" x="3989388" y="2554288"/>
          <p14:tracePt t="24909" x="3989388" y="2549525"/>
          <p14:tracePt t="24925" x="3989388" y="2532063"/>
          <p14:tracePt t="24943" x="3989388" y="2525713"/>
          <p14:tracePt t="24959" x="3989388" y="2514600"/>
          <p14:tracePt t="24976" x="3989388" y="2503488"/>
          <p14:tracePt t="24992" x="3989388" y="2492375"/>
          <p14:tracePt t="24992" x="3989388" y="2486025"/>
          <p14:tracePt t="25010" x="3989388" y="2479675"/>
          <p14:tracePt t="25049" x="3989388" y="2474913"/>
          <p14:tracePt t="27491" x="3989388" y="2479675"/>
          <p14:tracePt t="27511" x="3989388" y="2492375"/>
          <p14:tracePt t="27512" x="3989388" y="2508250"/>
          <p14:tracePt t="27527" x="3989388" y="2536825"/>
          <p14:tracePt t="27544" x="4000500" y="2589213"/>
          <p14:tracePt t="27560" x="4022725" y="2657475"/>
          <p14:tracePt t="27578" x="4046538" y="2736850"/>
          <p14:tracePt t="27594" x="4068763" y="2822575"/>
          <p14:tracePt t="27594" x="4079875" y="2863850"/>
          <p14:tracePt t="27611" x="4103688" y="2936875"/>
          <p14:tracePt t="27627" x="4114800" y="3000375"/>
          <p14:tracePt t="27644" x="4125913" y="3057525"/>
          <p14:tracePt t="27661" x="4149725" y="3108325"/>
          <p14:tracePt t="27678" x="4171950" y="3165475"/>
          <p14:tracePt t="27694" x="4206875" y="3228975"/>
          <p14:tracePt t="27711" x="4229100" y="3297238"/>
          <p14:tracePt t="27727" x="4257675" y="3360738"/>
          <p14:tracePt t="27744" x="4275138" y="3429000"/>
          <p14:tracePt t="27761" x="4308475" y="3503613"/>
          <p14:tracePt t="27778" x="4337050" y="3582988"/>
          <p14:tracePt t="27794" x="4360863" y="3657600"/>
          <p14:tracePt t="27794" x="4371975" y="3692525"/>
          <p14:tracePt t="27811" x="4394200" y="3760788"/>
          <p14:tracePt t="27827" x="4422775" y="3846513"/>
          <p14:tracePt t="27844" x="4446588" y="3921125"/>
          <p14:tracePt t="27860" x="4475163" y="3978275"/>
          <p14:tracePt t="27878" x="4503738" y="4040188"/>
          <p14:tracePt t="27894" x="4525963" y="4103688"/>
          <p14:tracePt t="27911" x="4549775" y="4149725"/>
          <p14:tracePt t="27927" x="4572000" y="4194175"/>
          <p14:tracePt t="27944" x="4594225" y="4222750"/>
          <p14:tracePt t="27960" x="4611688" y="4257675"/>
          <p14:tracePt t="27978" x="4629150" y="4297363"/>
          <p14:tracePt t="27994" x="4651375" y="4332288"/>
          <p14:tracePt t="27994" x="4664075" y="4349750"/>
          <p14:tracePt t="28011" x="4686300" y="4383088"/>
          <p14:tracePt t="28027" x="4703763" y="4406900"/>
          <p14:tracePt t="28044" x="4725988" y="4435475"/>
          <p14:tracePt t="28060" x="4737100" y="4457700"/>
          <p14:tracePt t="28078" x="4754563" y="4475163"/>
          <p14:tracePt t="28094" x="4772025" y="4492625"/>
          <p14:tracePt t="28111" x="4783138" y="4508500"/>
          <p14:tracePt t="28127" x="4789488" y="4521200"/>
          <p14:tracePt t="28144" x="4800600" y="4532313"/>
          <p14:tracePt t="28161" x="4800600" y="4543425"/>
          <p14:tracePt t="28178" x="4811713" y="4554538"/>
          <p14:tracePt t="28194" x="4811713" y="4565650"/>
          <p14:tracePt t="28194" x="4818063" y="4578350"/>
          <p14:tracePt t="28211" x="4822825" y="4589463"/>
          <p14:tracePt t="28227" x="4840288" y="4611688"/>
          <p14:tracePt t="28244" x="4846638" y="4629150"/>
          <p14:tracePt t="28260" x="4864100" y="4646613"/>
          <p14:tracePt t="28278" x="4875213" y="4651375"/>
          <p14:tracePt t="28294" x="4886325" y="4657725"/>
          <p14:tracePt t="28311" x="4897438" y="4657725"/>
          <p14:tracePt t="28327" x="4908550" y="4657725"/>
          <p14:tracePt t="28344" x="4926013" y="4657725"/>
          <p14:tracePt t="28361" x="4943475" y="4657725"/>
          <p14:tracePt t="28378" x="4972050" y="4657725"/>
          <p14:tracePt t="28394" x="4994275" y="4657725"/>
          <p14:tracePt t="28394" x="5006975" y="4657725"/>
          <p14:tracePt t="28411" x="5035550" y="4657725"/>
          <p14:tracePt t="28427" x="5064125" y="4657725"/>
          <p14:tracePt t="28444" x="5086350" y="4657725"/>
          <p14:tracePt t="28460" x="5108575" y="4657725"/>
          <p14:tracePt t="28477" x="5121275" y="4657725"/>
          <p14:tracePt t="28494" x="5126038" y="4657725"/>
          <p14:tracePt t="28511" x="5132388" y="4657725"/>
          <p14:tracePt t="28527" x="5137150" y="4657725"/>
          <p14:tracePt t="28627" x="5143500" y="4657725"/>
          <p14:tracePt t="28891" x="5149850" y="4657725"/>
          <p14:tracePt t="28895" x="5165725" y="4640263"/>
          <p14:tracePt t="28910" x="5200650" y="4629150"/>
          <p14:tracePt t="28927" x="5211763" y="4622800"/>
          <p14:tracePt t="29091" x="5218113" y="4622800"/>
          <p14:tracePt t="29093" x="5229225" y="4629150"/>
          <p14:tracePt t="29110" x="5257800" y="4635500"/>
          <p14:tracePt t="29127" x="5286375" y="4646613"/>
          <p14:tracePt t="29144" x="5308600" y="4646613"/>
          <p14:tracePt t="29161" x="5321300" y="4651375"/>
          <p14:tracePt t="29178" x="5326063" y="4651375"/>
          <p14:tracePt t="29194" x="5332413" y="4651375"/>
          <p14:tracePt t="29259" x="5332413" y="4657725"/>
          <p14:tracePt t="29259" x="5337175" y="4657725"/>
          <p14:tracePt t="29277" x="5337175" y="4664075"/>
          <p14:tracePt t="29294" x="5343525" y="4668838"/>
          <p14:tracePt t="29310" x="5343525" y="4675188"/>
          <p14:tracePt t="29683" x="5343525" y="4679950"/>
          <p14:tracePt t="29687" x="5337175" y="4679950"/>
          <p14:tracePt t="29694" x="5337175" y="4692650"/>
          <p14:tracePt t="29710" x="5337175" y="4725988"/>
          <p14:tracePt t="29728" x="5332413" y="4760913"/>
          <p14:tracePt t="29744" x="5332413" y="4800600"/>
          <p14:tracePt t="29761" x="5332413" y="4829175"/>
          <p14:tracePt t="29777" x="5332413" y="4857750"/>
          <p14:tracePt t="29794" x="5332413" y="4886325"/>
          <p14:tracePt t="29810" x="5337175" y="4921250"/>
          <p14:tracePt t="29827" x="5337175" y="4943475"/>
          <p14:tracePt t="29844" x="5337175" y="4960938"/>
          <p14:tracePt t="29861" x="5337175" y="4978400"/>
          <p14:tracePt t="29877" x="5337175" y="4994275"/>
          <p14:tracePt t="29894" x="5337175" y="5018088"/>
          <p14:tracePt t="29910" x="5343525" y="5035550"/>
          <p14:tracePt t="29927" x="5343525" y="5057775"/>
          <p14:tracePt t="29944" x="5343525" y="5068888"/>
          <p14:tracePt t="29961" x="5343525" y="5086350"/>
          <p14:tracePt t="29977" x="5343525" y="5092700"/>
          <p14:tracePt t="29994" x="5343525" y="5097463"/>
          <p14:tracePt t="30403" x="5349875" y="5097463"/>
          <p14:tracePt t="30451" x="5354638" y="5097463"/>
          <p14:tracePt t="30467" x="5360988" y="5092700"/>
          <p14:tracePt t="30477" x="5372100" y="5086350"/>
          <p14:tracePt t="30479" x="5400675" y="5064125"/>
          <p14:tracePt t="30494" x="5440363" y="5035550"/>
          <p14:tracePt t="30510" x="5475288" y="5006975"/>
          <p14:tracePt t="30527" x="5508625" y="4978400"/>
          <p14:tracePt t="30544" x="5543550" y="4954588"/>
          <p14:tracePt t="30560" x="5565775" y="4937125"/>
          <p14:tracePt t="30577" x="5583238" y="4921250"/>
          <p14:tracePt t="30594" x="5589588" y="4914900"/>
          <p14:tracePt t="30610" x="5589588" y="4903788"/>
          <p14:tracePt t="30627" x="5594350" y="4897438"/>
          <p14:tracePt t="30644" x="5600700" y="4892675"/>
          <p14:tracePt t="30683" x="5607050" y="4892675"/>
          <p14:tracePt t="30795" x="5607050" y="4897438"/>
          <p14:tracePt t="30810" x="5618163" y="4914900"/>
          <p14:tracePt t="30812" x="5629275" y="4943475"/>
          <p14:tracePt t="30827" x="5646738" y="4983163"/>
          <p14:tracePt t="30844" x="5664200" y="5018088"/>
          <p14:tracePt t="30860" x="5675313" y="5051425"/>
          <p14:tracePt t="30878" x="5686425" y="5075238"/>
          <p14:tracePt t="30894" x="5697538" y="5108575"/>
          <p14:tracePt t="30911" x="5703888" y="5132388"/>
          <p14:tracePt t="30927" x="5703888" y="5137150"/>
          <p14:tracePt t="30944" x="5703888" y="5143500"/>
          <p14:tracePt t="31067" x="5708650" y="5143500"/>
          <p14:tracePt t="31891" x="5708650" y="5137150"/>
          <p14:tracePt t="31898" x="5703888" y="5121275"/>
          <p14:tracePt t="31910" x="5680075" y="5080000"/>
          <p14:tracePt t="31927" x="5646738" y="5035550"/>
          <p14:tracePt t="31944" x="5589588" y="4978400"/>
          <p14:tracePt t="31960" x="5526088" y="4921250"/>
          <p14:tracePt t="31977" x="5446713" y="4868863"/>
          <p14:tracePt t="31993" x="5354638" y="4818063"/>
          <p14:tracePt t="31993" x="5308600" y="4800600"/>
          <p14:tracePt t="32011" x="5194300" y="4754563"/>
          <p14:tracePt t="32027" x="5057775" y="4708525"/>
          <p14:tracePt t="32044" x="4914900" y="4675188"/>
          <p14:tracePt t="32060" x="4765675" y="4646613"/>
          <p14:tracePt t="32077" x="4618038" y="4622800"/>
          <p14:tracePt t="32093" x="4486275" y="4600575"/>
          <p14:tracePt t="32110" x="4406900" y="4589463"/>
          <p14:tracePt t="32127" x="4360863" y="4589463"/>
          <p14:tracePt t="32144" x="4332288" y="4589463"/>
          <p14:tracePt t="32160" x="4308475" y="4589463"/>
          <p14:tracePt t="32177" x="4297363" y="4589463"/>
          <p14:tracePt t="32193" x="4292600" y="4589463"/>
          <p14:tracePt t="32275" x="4286250" y="4589463"/>
          <p14:tracePt t="32307" x="4286250" y="4594225"/>
          <p14:tracePt t="32339" x="4286250" y="4600575"/>
          <p14:tracePt t="32343" x="4279900" y="4600575"/>
          <p14:tracePt t="32467" x="4279900" y="4606925"/>
          <p14:tracePt t="32483" x="4279900" y="4611688"/>
          <p14:tracePt t="32494" x="4279900" y="4622800"/>
          <p14:tracePt t="32531" x="4279900" y="4629150"/>
          <p14:tracePt t="32539" x="4275138" y="4629150"/>
          <p14:tracePt t="32555" x="4275138" y="4635500"/>
          <p14:tracePt t="32560" x="4268788" y="4635500"/>
          <p14:tracePt t="32577" x="4264025" y="4646613"/>
          <p14:tracePt t="32594" x="4246563" y="4646613"/>
          <p14:tracePt t="32610" x="4229100" y="4657725"/>
          <p14:tracePt t="32628" x="4206875" y="4664075"/>
          <p14:tracePt t="32643" x="4194175" y="4664075"/>
          <p14:tracePt t="32661" x="4165600" y="4668838"/>
          <p14:tracePt t="32677" x="4137025" y="4668838"/>
          <p14:tracePt t="32694" x="4108450" y="4668838"/>
          <p14:tracePt t="32710" x="4064000" y="4664075"/>
          <p14:tracePt t="32727" x="4011613" y="4651375"/>
          <p14:tracePt t="32743" x="3971925" y="4640263"/>
          <p14:tracePt t="32761" x="3925888" y="4635500"/>
          <p14:tracePt t="32777" x="3892550" y="4629150"/>
          <p14:tracePt t="32794" x="3863975" y="4629150"/>
          <p14:tracePt t="32810" x="3840163" y="4629150"/>
          <p14:tracePt t="32828" x="3829050" y="4629150"/>
          <p14:tracePt t="32843" x="3822700" y="4629150"/>
          <p14:tracePt t="32971" x="3822700" y="4622800"/>
          <p14:tracePt t="33003" x="3822700" y="4618038"/>
          <p14:tracePt t="33011" x="3822700" y="4589463"/>
          <p14:tracePt t="33028" x="3829050" y="4565650"/>
          <p14:tracePt t="33043" x="3840163" y="4532313"/>
          <p14:tracePt t="33061" x="3846513" y="4503738"/>
          <p14:tracePt t="33077" x="3846513" y="4479925"/>
          <p14:tracePt t="33094" x="3857625" y="4451350"/>
          <p14:tracePt t="33110" x="3857625" y="4435475"/>
          <p14:tracePt t="33127" x="3863975" y="4418013"/>
          <p14:tracePt t="33143" x="3863975" y="4406900"/>
          <p14:tracePt t="33161" x="3863975" y="4400550"/>
          <p14:tracePt t="33177" x="3863975" y="4394200"/>
          <p14:tracePt t="34426" x="3868738" y="4394200"/>
          <p14:tracePt t="34432" x="3879850" y="4383088"/>
          <p14:tracePt t="34444" x="3921125" y="4365625"/>
          <p14:tracePt t="34460" x="3960813" y="4349750"/>
          <p14:tracePt t="34477" x="4000500" y="4321175"/>
          <p14:tracePt t="34493" x="4046538" y="4303713"/>
          <p14:tracePt t="34511" x="4092575" y="4275138"/>
          <p14:tracePt t="34527" x="4132263" y="4251325"/>
          <p14:tracePt t="34544" x="4165600" y="4235450"/>
          <p14:tracePt t="34560" x="4183063" y="4217988"/>
          <p14:tracePt t="34577" x="4206875" y="4206875"/>
          <p14:tracePt t="34593" x="4222750" y="4194175"/>
          <p14:tracePt t="34593" x="4222750" y="4189413"/>
          <p14:tracePt t="34611" x="4240213" y="4178300"/>
          <p14:tracePt t="34627" x="4246563" y="4165600"/>
          <p14:tracePt t="34644" x="4257675" y="4149725"/>
          <p14:tracePt t="34660" x="4275138" y="4132263"/>
          <p14:tracePt t="34677" x="4286250" y="4108450"/>
          <p14:tracePt t="34693" x="4303713" y="4092575"/>
          <p14:tracePt t="34711" x="4314825" y="4068763"/>
          <p14:tracePt t="34727" x="4325938" y="4040188"/>
          <p14:tracePt t="34744" x="4343400" y="4022725"/>
          <p14:tracePt t="34761" x="4349750" y="4006850"/>
          <p14:tracePt t="34777" x="4354513" y="3989388"/>
          <p14:tracePt t="34793" x="4354513" y="3971925"/>
          <p14:tracePt t="34810" x="4365625" y="3954463"/>
          <p14:tracePt t="34827" x="4371975" y="3937000"/>
          <p14:tracePt t="34844" x="4378325" y="3932238"/>
          <p14:tracePt t="34860" x="4378325" y="3914775"/>
          <p14:tracePt t="34877" x="4378325" y="3903663"/>
          <p14:tracePt t="34893" x="4378325" y="3897313"/>
          <p14:tracePt t="34910" x="4378325" y="3892550"/>
          <p14:tracePt t="34927" x="4378325" y="3886200"/>
          <p14:tracePt t="34944" x="4378325" y="3875088"/>
          <p14:tracePt t="34978" x="4378325" y="3868738"/>
          <p14:tracePt t="34994" x="4383088" y="3868738"/>
          <p14:tracePt t="35083" x="4383088" y="3863975"/>
          <p14:tracePt t="35093" x="4383088" y="3857625"/>
          <p14:tracePt t="35099" x="4383088" y="3851275"/>
          <p14:tracePt t="35110" x="4383088" y="3846513"/>
          <p14:tracePt t="35127" x="4383088" y="3835400"/>
          <p14:tracePt t="35144" x="4378325" y="3822700"/>
          <p14:tracePt t="35160" x="4371975" y="3806825"/>
          <p14:tracePt t="35177" x="4360863" y="3789363"/>
          <p14:tracePt t="35193" x="4343400" y="3771900"/>
          <p14:tracePt t="35193" x="4332288" y="3765550"/>
          <p14:tracePt t="35211" x="4321175" y="3754438"/>
          <p14:tracePt t="35227" x="4308475" y="3749675"/>
          <p14:tracePt t="35243" x="4297363" y="3743325"/>
          <p14:tracePt t="35283" x="4292600" y="3743325"/>
          <p14:tracePt t="35298" x="4279900" y="3743325"/>
          <p14:tracePt t="35299" x="4275138" y="3743325"/>
          <p14:tracePt t="35310" x="4251325" y="3754438"/>
          <p14:tracePt t="35327" x="4222750" y="3765550"/>
          <p14:tracePt t="35343" x="4189413" y="3783013"/>
          <p14:tracePt t="35360" x="4149725" y="3806825"/>
          <p14:tracePt t="35377" x="4114800" y="3822700"/>
          <p14:tracePt t="35393" x="4086225" y="3840163"/>
          <p14:tracePt t="35393" x="4075113" y="3851275"/>
          <p14:tracePt t="35411" x="4057650" y="3863975"/>
          <p14:tracePt t="35427" x="4046538" y="3875088"/>
          <p14:tracePt t="35443" x="4035425" y="3879850"/>
          <p14:tracePt t="35460" x="4029075" y="3886200"/>
          <p14:tracePt t="35477" x="4011613" y="3897313"/>
          <p14:tracePt t="35493" x="4000500" y="3897313"/>
          <p14:tracePt t="35510" x="3994150" y="3903663"/>
          <p14:tracePt t="35527" x="3983038" y="3903663"/>
          <p14:tracePt t="35543" x="3978275" y="3903663"/>
          <p14:tracePt t="35560" x="3965575" y="3903663"/>
          <p14:tracePt t="35577" x="3943350" y="3903663"/>
          <p14:tracePt t="35593" x="3921125" y="3897313"/>
          <p14:tracePt t="35610" x="3863975" y="3879850"/>
          <p14:tracePt t="35627" x="3822700" y="3868738"/>
          <p14:tracePt t="35643" x="3771900" y="3851275"/>
          <p14:tracePt t="35661" x="3721100" y="3835400"/>
          <p14:tracePt t="35677" x="3675063" y="3817938"/>
          <p14:tracePt t="35694" x="3640138" y="3806825"/>
          <p14:tracePt t="35710" x="3611563" y="3794125"/>
          <p14:tracePt t="35727" x="3594100" y="3783013"/>
          <p14:tracePt t="35743" x="3571875" y="3778250"/>
          <p14:tracePt t="35760" x="3549650" y="3765550"/>
          <p14:tracePt t="35777" x="3536950" y="3754438"/>
          <p14:tracePt t="35794" x="3525838" y="3749675"/>
          <p14:tracePt t="35810" x="3514725" y="3743325"/>
          <p14:tracePt t="35827" x="3508375" y="3736975"/>
          <p14:tracePt t="35843" x="3497263" y="3725863"/>
          <p14:tracePt t="35860" x="3486150" y="3721100"/>
          <p14:tracePt t="35877" x="3479800" y="3714750"/>
          <p14:tracePt t="35894" x="3475038" y="3708400"/>
          <p14:tracePt t="35910" x="3468688" y="3703638"/>
          <p14:tracePt t="35927" x="3457575" y="3697288"/>
          <p14:tracePt t="35943" x="3451225" y="3697288"/>
          <p14:tracePt t="35960" x="3451225" y="3692525"/>
          <p14:tracePt t="36099" x="3451225" y="3686175"/>
          <p14:tracePt t="36146" x="3440113" y="3679825"/>
          <p14:tracePt t="36163" x="3429000" y="3668713"/>
          <p14:tracePt t="36176" x="3422650" y="3663950"/>
          <p14:tracePt t="36178" x="3406775" y="3651250"/>
          <p14:tracePt t="36194" x="3389313" y="3635375"/>
          <p14:tracePt t="36210" x="3378200" y="3629025"/>
          <p14:tracePt t="36690" x="3378200" y="3640138"/>
          <p14:tracePt t="36697" x="3394075" y="3657600"/>
          <p14:tracePt t="36714" x="3435350" y="3703638"/>
          <p14:tracePt t="36727" x="3463925" y="3749675"/>
          <p14:tracePt t="36743" x="3497263" y="3783013"/>
          <p14:tracePt t="36760" x="3525838" y="3811588"/>
          <p14:tracePt t="36776" x="3549650" y="3829050"/>
          <p14:tracePt t="36776" x="3560763" y="3840163"/>
          <p14:tracePt t="36795" x="3571875" y="3840163"/>
          <p14:tracePt t="36810" x="3617913" y="3868738"/>
          <p14:tracePt t="36827" x="3646488" y="3879850"/>
          <p14:tracePt t="36843" x="3663950" y="3892550"/>
          <p14:tracePt t="36860" x="3668713" y="3892550"/>
          <p14:tracePt t="36876" x="3675063" y="3892550"/>
          <p14:tracePt t="38305" x="3668713" y="3892550"/>
          <p14:tracePt t="38325" x="3663950" y="3892550"/>
          <p14:tracePt t="38329" x="3635375" y="3897313"/>
          <p14:tracePt t="38343" x="3571875" y="3897313"/>
          <p14:tracePt t="38359" x="3497263" y="3897313"/>
          <p14:tracePt t="38376" x="3417888" y="3903663"/>
          <p14:tracePt t="38392" x="3343275" y="3903663"/>
          <p14:tracePt t="38409" x="3246438" y="3908425"/>
          <p14:tracePt t="38426" x="3200400" y="3914775"/>
          <p14:tracePt t="38442" x="3171825" y="3925888"/>
          <p14:tracePt t="38459" x="3143250" y="3937000"/>
          <p14:tracePt t="38475" x="3125788" y="3949700"/>
          <p14:tracePt t="38492" x="3097213" y="3971925"/>
          <p14:tracePt t="38509" x="3068638" y="4000500"/>
          <p14:tracePt t="38525" x="3046413" y="4029075"/>
          <p14:tracePt t="38542" x="3017838" y="4064000"/>
          <p14:tracePt t="38559" x="2994025" y="4103688"/>
          <p14:tracePt t="38576" x="2965450" y="4149725"/>
          <p14:tracePt t="38592" x="2949575" y="4194175"/>
          <p14:tracePt t="38609" x="2914650" y="4297363"/>
          <p14:tracePt t="38625" x="2897188" y="4378325"/>
          <p14:tracePt t="38642" x="2879725" y="4475163"/>
          <p14:tracePt t="38659" x="2874963" y="4572000"/>
          <p14:tracePt t="38676" x="2868613" y="4675188"/>
          <p14:tracePt t="38692" x="2868613" y="4760913"/>
          <p14:tracePt t="38709" x="2868613" y="4840288"/>
          <p14:tracePt t="38725" x="2868613" y="4908550"/>
          <p14:tracePt t="38742" x="2868613" y="4972050"/>
          <p14:tracePt t="38759" x="2874963" y="5040313"/>
          <p14:tracePt t="38775" x="2892425" y="5103813"/>
          <p14:tracePt t="38792" x="2914650" y="5165725"/>
          <p14:tracePt t="38792" x="2925763" y="5200650"/>
          <p14:tracePt t="38809" x="2949575" y="5251450"/>
          <p14:tracePt t="38826" x="2965450" y="5297488"/>
          <p14:tracePt t="38842" x="2978150" y="5332413"/>
          <p14:tracePt t="38859" x="2989263" y="5372100"/>
          <p14:tracePt t="38875" x="3006725" y="5411788"/>
          <p14:tracePt t="38892" x="3017838" y="5446713"/>
          <p14:tracePt t="38909" x="3028950" y="5480050"/>
          <p14:tracePt t="38925" x="3046413" y="5508625"/>
          <p14:tracePt t="38942" x="3063875" y="5543550"/>
          <p14:tracePt t="38959" x="3092450" y="5583238"/>
          <p14:tracePt t="38975" x="3114675" y="5618163"/>
          <p14:tracePt t="38992" x="3132138" y="5657850"/>
          <p14:tracePt t="39009" x="3178175" y="5721350"/>
          <p14:tracePt t="39026" x="3206750" y="5754688"/>
          <p14:tracePt t="39042" x="3228975" y="5783263"/>
          <p14:tracePt t="39059" x="3257550" y="5818188"/>
          <p14:tracePt t="39075" x="3286125" y="5846763"/>
          <p14:tracePt t="39092" x="3308350" y="5868988"/>
          <p14:tracePt t="39109" x="3332163" y="5892800"/>
          <p14:tracePt t="39126" x="3349625" y="5915025"/>
          <p14:tracePt t="39142" x="3365500" y="5932488"/>
          <p14:tracePt t="39159" x="3382963" y="5949950"/>
          <p14:tracePt t="39175" x="3400425" y="5961063"/>
          <p14:tracePt t="39192" x="3411538" y="5965825"/>
          <p14:tracePt t="39209" x="3417888" y="5978525"/>
          <p14:tracePt t="39226" x="3417888" y="5983288"/>
          <p14:tracePt t="39265" x="3422650" y="5983288"/>
          <p14:tracePt t="39273" x="3422650" y="5989638"/>
          <p14:tracePt t="39281" x="3422650" y="6000750"/>
          <p14:tracePt t="39292" x="3429000" y="6007100"/>
          <p14:tracePt t="39329" x="3429000" y="6011863"/>
          <p14:tracePt t="39369" x="3435350" y="6011863"/>
          <p14:tracePt t="39377" x="3440113" y="6011863"/>
          <p14:tracePt t="39392" x="3446463" y="6011863"/>
          <p14:tracePt t="39410" x="3463925" y="6007100"/>
          <p14:tracePt t="39427" x="3475038" y="6007100"/>
          <p14:tracePt t="39443" x="3486150" y="6007100"/>
          <p14:tracePt t="39460" x="3497263" y="6007100"/>
          <p14:tracePt t="39625" x="3492500" y="6007100"/>
          <p14:tracePt t="39729" x="3492500" y="6011863"/>
          <p14:tracePt t="39737" x="3486150" y="6018213"/>
          <p14:tracePt t="39745" x="3468688" y="6029325"/>
          <p14:tracePt t="39759" x="3457575" y="6040438"/>
          <p14:tracePt t="39775" x="3429000" y="6051550"/>
          <p14:tracePt t="39792" x="3400425" y="6064250"/>
          <p14:tracePt t="39809" x="3378200" y="6069013"/>
          <p14:tracePt t="39826" x="3360738" y="6069013"/>
          <p14:tracePt t="39842" x="3349625" y="6069013"/>
          <p14:tracePt t="39859" x="3343275" y="6069013"/>
          <p14:tracePt t="42881" x="3343275" y="6064250"/>
          <p14:tracePt t="42961" x="3343275" y="6057900"/>
          <p14:tracePt t="42985" x="3343275" y="6051550"/>
          <p14:tracePt t="42993" x="3354388" y="6040438"/>
          <p14:tracePt t="43001" x="3354388" y="6029325"/>
          <p14:tracePt t="43009" x="3371850" y="6007100"/>
          <p14:tracePt t="43025" x="3389313" y="5983288"/>
          <p14:tracePt t="43042" x="3406775" y="5961063"/>
          <p14:tracePt t="43059" x="3417888" y="5949950"/>
          <p14:tracePt t="43075" x="3422650" y="5937250"/>
          <p14:tracePt t="43092" x="3422650" y="5932488"/>
          <p14:tracePt t="43108" x="3429000" y="5926138"/>
          <p14:tracePt t="43125" x="3429000" y="5921375"/>
          <p14:tracePt t="43142" x="3429000" y="5915025"/>
          <p14:tracePt t="43158" x="3435350" y="5915025"/>
          <p14:tracePt t="43217" x="3435350" y="5908675"/>
          <p14:tracePt t="43225" x="3440113" y="5908675"/>
          <p14:tracePt t="43242" x="3440113" y="5903913"/>
          <p14:tracePt t="43258" x="3446463" y="5897563"/>
          <p14:tracePt t="43259" x="3446463" y="5892800"/>
          <p14:tracePt t="43275" x="3457575" y="5886450"/>
          <p14:tracePt t="43292" x="3463925" y="5875338"/>
          <p14:tracePt t="43309" x="3475038" y="5868988"/>
          <p14:tracePt t="43327" x="3479800" y="5857875"/>
          <p14:tracePt t="43343" x="3492500" y="5851525"/>
          <p14:tracePt t="43360" x="3503613" y="5840413"/>
          <p14:tracePt t="43376" x="3514725" y="5822950"/>
          <p14:tracePt t="43393" x="3525838" y="5811838"/>
          <p14:tracePt t="43409" x="3549650" y="5789613"/>
          <p14:tracePt t="43427" x="3565525" y="5772150"/>
          <p14:tracePt t="43443" x="3578225" y="5761038"/>
          <p14:tracePt t="43459" x="3589338" y="5749925"/>
          <p14:tracePt t="43476" x="3594100" y="5743575"/>
          <p14:tracePt t="43493" x="3600450" y="5737225"/>
          <p14:tracePt t="43509" x="3606800" y="5726113"/>
          <p14:tracePt t="43526" x="3606800" y="5721350"/>
          <p14:tracePt t="43543" x="3611563" y="5721350"/>
          <p14:tracePt t="43559" x="3611563" y="5715000"/>
          <p14:tracePt t="43576" x="3617913" y="5708650"/>
          <p14:tracePt t="43593" x="3622675" y="5708650"/>
          <p14:tracePt t="43609" x="3629025" y="5692775"/>
          <p14:tracePt t="43627" x="3635375" y="5692775"/>
          <p14:tracePt t="43643" x="3640138" y="5686425"/>
          <p14:tracePt t="43660" x="3646488" y="5680075"/>
          <p14:tracePt t="44202" x="3640138" y="5680075"/>
          <p14:tracePt t="44218" x="3635375" y="5692775"/>
          <p14:tracePt t="44226" x="3611563" y="5721350"/>
          <p14:tracePt t="44243" x="3589338" y="5743575"/>
          <p14:tracePt t="44259" x="3571875" y="5772150"/>
          <p14:tracePt t="44277" x="3543300" y="5800725"/>
          <p14:tracePt t="44293" x="3521075" y="5822950"/>
          <p14:tracePt t="44310" x="3508375" y="5846763"/>
          <p14:tracePt t="44326" x="3486150" y="5875338"/>
          <p14:tracePt t="44343" x="3475038" y="5892800"/>
          <p14:tracePt t="44359" x="3463925" y="5903913"/>
          <p14:tracePt t="44376" x="3457575" y="5915025"/>
          <p14:tracePt t="44410" x="3451225" y="5915025"/>
          <p14:tracePt t="44442" x="3451225" y="5921375"/>
          <p14:tracePt t="48928"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Automation Functional </a:t>
            </a:r>
            <a:r>
              <a:rPr lang="en-US" dirty="0"/>
              <a:t>A</a:t>
            </a:r>
            <a:r>
              <a:rPr lang="en-US" dirty="0" smtClean="0"/>
              <a:t>rchitecture</a:t>
            </a:r>
            <a:endParaRPr lang="en-US" dirty="0"/>
          </a:p>
        </p:txBody>
      </p:sp>
      <p:sp>
        <p:nvSpPr>
          <p:cNvPr id="3" name="Content Placeholder 2"/>
          <p:cNvSpPr>
            <a:spLocks noGrp="1"/>
          </p:cNvSpPr>
          <p:nvPr>
            <p:ph idx="1"/>
          </p:nvPr>
        </p:nvSpPr>
        <p:spPr/>
        <p:txBody>
          <a:bodyPr>
            <a:noAutofit/>
          </a:bodyPr>
          <a:lstStyle/>
          <a:p>
            <a:r>
              <a:rPr lang="en-US" sz="2000" dirty="0" smtClean="0"/>
              <a:t>SCADA system</a:t>
            </a:r>
          </a:p>
          <a:p>
            <a:endParaRPr lang="en-US" sz="2000" dirty="0" smtClean="0"/>
          </a:p>
          <a:p>
            <a:r>
              <a:rPr lang="en-US" sz="2000" dirty="0" smtClean="0"/>
              <a:t>Data Warehouse (Data Concentrator, SCADA interface, Router)</a:t>
            </a:r>
          </a:p>
          <a:p>
            <a:endParaRPr lang="en-US" sz="2000" dirty="0" smtClean="0"/>
          </a:p>
          <a:p>
            <a:r>
              <a:rPr lang="en-US" sz="2000" dirty="0" smtClean="0"/>
              <a:t>Three </a:t>
            </a:r>
            <a:r>
              <a:rPr lang="en-US" sz="2000" dirty="0"/>
              <a:t>primary functional data paths:</a:t>
            </a:r>
          </a:p>
          <a:p>
            <a:pPr marL="914400" lvl="1" indent="-457200">
              <a:buFont typeface="+mj-lt"/>
              <a:buAutoNum type="arabicPeriod"/>
            </a:pPr>
            <a:r>
              <a:rPr lang="en-US" dirty="0"/>
              <a:t>Operational data (instantaneous values of power system analog and status points– volts, circuit breaker status, </a:t>
            </a:r>
            <a:r>
              <a:rPr lang="en-US" dirty="0" smtClean="0"/>
              <a:t>…etc. </a:t>
            </a:r>
            <a:r>
              <a:rPr lang="en-US" dirty="0"/>
              <a:t>) to </a:t>
            </a:r>
            <a:r>
              <a:rPr lang="en-US" dirty="0" smtClean="0"/>
              <a:t>the SCADA system.  This </a:t>
            </a:r>
            <a:r>
              <a:rPr lang="en-US" dirty="0"/>
              <a:t>a</a:t>
            </a:r>
            <a:r>
              <a:rPr lang="en-US" dirty="0" smtClean="0"/>
              <a:t>llows utility’s dispatchers to monitor and control power system</a:t>
            </a:r>
            <a:endParaRPr lang="en-US" dirty="0"/>
          </a:p>
          <a:p>
            <a:pPr marL="914400" lvl="1" indent="-457200">
              <a:buFont typeface="+mj-lt"/>
              <a:buAutoNum type="arabicPeriod"/>
            </a:pPr>
            <a:r>
              <a:rPr lang="en-US" dirty="0"/>
              <a:t>Non-operational data(event summaries, records, </a:t>
            </a:r>
            <a:r>
              <a:rPr lang="en-US" dirty="0" smtClean="0"/>
              <a:t>…etc. </a:t>
            </a:r>
            <a:r>
              <a:rPr lang="en-US" dirty="0"/>
              <a:t>) to data </a:t>
            </a:r>
            <a:r>
              <a:rPr lang="en-US" dirty="0" smtClean="0"/>
              <a:t>warehouse.  This is the most challenging path due to characteristics and on-demand nature of data</a:t>
            </a:r>
            <a:endParaRPr lang="en-US" dirty="0"/>
          </a:p>
          <a:p>
            <a:pPr marL="914400" lvl="1" indent="-457200">
              <a:buFont typeface="+mj-lt"/>
              <a:buAutoNum type="arabicPeriod"/>
            </a:pPr>
            <a:r>
              <a:rPr lang="en-US" dirty="0"/>
              <a:t>Remote access to </a:t>
            </a:r>
            <a:r>
              <a:rPr lang="en-US" dirty="0" smtClean="0"/>
              <a:t>IED</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959"/>
    </mc:Choice>
    <mc:Fallback xmlns="">
      <p:transition spd="slow" advTm="80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Automation System Responsibilities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system must interface with all of the IEDs in the substation.</a:t>
            </a:r>
          </a:p>
          <a:p>
            <a:endParaRPr lang="en-US" dirty="0" smtClean="0"/>
          </a:p>
          <a:p>
            <a:r>
              <a:rPr lang="en-US" dirty="0" smtClean="0"/>
              <a:t>The data from all the IEDs must be sent to the utility enterprise system to populate the data warehouse or be sent to an appropriate location for storage.</a:t>
            </a:r>
          </a:p>
          <a:p>
            <a:endParaRPr lang="en-US" dirty="0" smtClean="0"/>
          </a:p>
          <a:p>
            <a:r>
              <a:rPr lang="en-US" dirty="0" smtClean="0"/>
              <a:t>The system must isolate supplier proprietary functionality by providing a generic interface to the IEDs.</a:t>
            </a:r>
          </a:p>
          <a:p>
            <a:endParaRPr lang="en-US" dirty="0" smtClean="0"/>
          </a:p>
          <a:p>
            <a:r>
              <a:rPr lang="en-US" dirty="0" smtClean="0"/>
              <a:t>The system should be updated with a report-by-exception scheme, where status-point changes and analog-point changes are reported only when they exceed their significant dead band.</a:t>
            </a:r>
          </a:p>
          <a:p>
            <a:endParaRPr lang="en-US" dirty="0" smtClean="0"/>
          </a:p>
          <a:p>
            <a:r>
              <a:rPr lang="en-US" dirty="0"/>
              <a:t>The types of data and control that the system will be expected to facilitate are dependent on the choice of IEDs and devices in the system. </a:t>
            </a:r>
            <a:endParaRPr lang="en-US" dirty="0" smtClean="0"/>
          </a:p>
          <a:p>
            <a:endParaRPr lang="en-US" dirty="0"/>
          </a:p>
          <a:p>
            <a:r>
              <a:rPr lang="en-US" dirty="0"/>
              <a:t>This must be addressed on a substation-by-substation basis. The primary requirement is that the analog readings be obtained in a way that provides an accurate representation of their </a:t>
            </a:r>
            <a:r>
              <a:rPr lang="en-US" dirty="0" smtClean="0"/>
              <a:t>values.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9608"/>
    </mc:Choice>
    <mc:Fallback xmlns="">
      <p:transition spd="slow" advTm="319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3887" x="1022350" y="1874838"/>
          <p14:tracePt t="104027" x="1028700" y="1874838"/>
          <p14:tracePt t="104035" x="1057275" y="1874838"/>
          <p14:tracePt t="104051" x="1096963" y="1874838"/>
          <p14:tracePt t="104067" x="1165225" y="1868488"/>
          <p14:tracePt t="104083" x="1235075" y="1868488"/>
          <p14:tracePt t="104099" x="1336675" y="1868488"/>
          <p14:tracePt t="104115" x="1435100" y="1868488"/>
          <p14:tracePt t="104129" x="1531938" y="1868488"/>
          <p14:tracePt t="104145" x="1611313" y="1868488"/>
          <p14:tracePt t="104162" x="1685925" y="1868488"/>
          <p14:tracePt t="104179" x="1800225" y="1868488"/>
          <p14:tracePt t="104196" x="1863725" y="1868488"/>
          <p14:tracePt t="104212" x="1914525" y="1868488"/>
          <p14:tracePt t="104229" x="1960563" y="1874838"/>
          <p14:tracePt t="104245" x="2006600" y="1874838"/>
          <p14:tracePt t="104263" x="2057400" y="1879600"/>
          <p14:tracePt t="104279" x="2108200" y="1879600"/>
          <p14:tracePt t="104296" x="2154238" y="1879600"/>
          <p14:tracePt t="104312" x="2206625" y="1879600"/>
          <p14:tracePt t="104329" x="2268538" y="1879600"/>
          <p14:tracePt t="104345" x="2325688" y="1879600"/>
          <p14:tracePt t="104362" x="2389188" y="1885950"/>
          <p14:tracePt t="104379" x="2474913" y="1885950"/>
          <p14:tracePt t="104396" x="2536825" y="1892300"/>
          <p14:tracePt t="104412" x="2593975" y="1897063"/>
          <p14:tracePt t="104429" x="2663825" y="1903413"/>
          <p14:tracePt t="104445" x="2732088" y="1908175"/>
          <p14:tracePt t="104462" x="2811463" y="1914525"/>
          <p14:tracePt t="104479" x="2892425" y="1920875"/>
          <p14:tracePt t="104496" x="2965450" y="1920875"/>
          <p14:tracePt t="104513" x="3046413" y="1925638"/>
          <p14:tracePt t="104529" x="3121025" y="1925638"/>
          <p14:tracePt t="104545" x="3200400" y="1925638"/>
          <p14:tracePt t="104562" x="3279775" y="1931988"/>
          <p14:tracePt t="104579" x="3389313" y="1931988"/>
          <p14:tracePt t="104596" x="3457575" y="1931988"/>
          <p14:tracePt t="104612" x="3503613" y="1931988"/>
          <p14:tracePt t="104629" x="3554413" y="1931988"/>
          <p14:tracePt t="104645" x="3606800" y="1931988"/>
          <p14:tracePt t="104663" x="3657600" y="1931988"/>
          <p14:tracePt t="104679" x="3697288" y="1931988"/>
          <p14:tracePt t="104696" x="3736975" y="1931988"/>
          <p14:tracePt t="104712" x="3771900" y="1931988"/>
          <p14:tracePt t="104729" x="3800475" y="1931988"/>
          <p14:tracePt t="104745" x="3811588" y="1931988"/>
          <p14:tracePt t="104762" x="3829050" y="1931988"/>
          <p14:tracePt t="104762" x="3835400" y="1931988"/>
          <p14:tracePt t="1060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009"/>
    </mc:Choice>
    <mc:Fallback xmlns="">
      <p:transition spd="slow" advTm="82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6856"/>
    </mc:Choice>
    <mc:Fallback xmlns="">
      <p:transition spd="slow" advTm="10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4473"/>
    </mc:Choice>
    <mc:Fallback xmlns="">
      <p:transition spd="slow" advTm="114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a:t>
            </a:r>
            <a:r>
              <a:rPr lang="en-US" dirty="0" smtClean="0"/>
              <a:t>Host </a:t>
            </a:r>
            <a:r>
              <a:rPr lang="en-US" dirty="0"/>
              <a:t>P</a:t>
            </a:r>
            <a:r>
              <a:rPr lang="en-US" dirty="0" smtClean="0"/>
              <a:t>rocessor</a:t>
            </a:r>
            <a:endParaRPr lang="en-US" dirty="0"/>
          </a:p>
        </p:txBody>
      </p:sp>
      <p:sp>
        <p:nvSpPr>
          <p:cNvPr id="3" name="Content Placeholder 2"/>
          <p:cNvSpPr>
            <a:spLocks noGrp="1"/>
          </p:cNvSpPr>
          <p:nvPr>
            <p:ph idx="1"/>
          </p:nvPr>
        </p:nvSpPr>
        <p:spPr/>
        <p:txBody>
          <a:bodyPr>
            <a:normAutofit/>
          </a:bodyPr>
          <a:lstStyle/>
          <a:p>
            <a:r>
              <a:rPr lang="en-US" sz="2000" dirty="0" smtClean="0"/>
              <a:t>The substation host processor should be based on industry standards and strong networking ability, such as Ethernet, TCP/IP, UNIX, Windows 2000 or XP, Linux, etc.</a:t>
            </a:r>
          </a:p>
          <a:p>
            <a:endParaRPr lang="en-US" sz="2000" dirty="0" smtClean="0"/>
          </a:p>
          <a:p>
            <a:r>
              <a:rPr lang="en-US" sz="2000" dirty="0" smtClean="0"/>
              <a:t>It should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should be supported.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9832"/>
    </mc:Choice>
    <mc:Fallback xmlns="">
      <p:transition spd="slow" advTm="109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should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213"/>
    </mc:Choice>
    <mc:Fallback xmlns="">
      <p:transition spd="slow" advTm="6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 3: </a:t>
            </a:r>
            <a:r>
              <a:rPr lang="en-US" dirty="0"/>
              <a:t>Supervisory Control and Data Acquisition (SCADA)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pic>
        <p:nvPicPr>
          <p:cNvPr id="8" name="Picture 2" descr="C:\PNNL Work\Current Projects\FOA-152 WSU\Photos\Unsorted\Centralia\161.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3" descr="C:\PNNL Work\Current Projects\FOA-152 WSU\Photos\Unsorted\Centralia\157.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63446849"/>
      </p:ext>
    </p:extLst>
  </p:cSld>
  <p:clrMapOvr>
    <a:masterClrMapping/>
  </p:clrMapOvr>
  <mc:AlternateContent xmlns:mc="http://schemas.openxmlformats.org/markup-compatibility/2006" xmlns:p14="http://schemas.microsoft.com/office/powerpoint/2010/main">
    <mc:Choice Requires="p14">
      <p:transition spd="slow" p14:dur="2000" advTm="6707"/>
    </mc:Choice>
    <mc:Fallback xmlns="">
      <p:transition spd="slow" advTm="6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6280"/>
    </mc:Choice>
    <mc:Fallback xmlns="">
      <p:transition spd="slow" advTm="38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Supervisory Control and Data Acquisition (SCADA)</a:t>
            </a:r>
            <a:endParaRPr lang="en-US" sz="3200" dirty="0"/>
          </a:p>
        </p:txBody>
      </p:sp>
      <p:sp>
        <p:nvSpPr>
          <p:cNvPr id="3" name="Content Placeholder 2"/>
          <p:cNvSpPr>
            <a:spLocks noGrp="1"/>
          </p:cNvSpPr>
          <p:nvPr>
            <p:ph idx="1"/>
          </p:nvPr>
        </p:nvSpPr>
        <p:spPr/>
        <p:txBody>
          <a:bodyPr>
            <a:noAutofit/>
          </a:bodyPr>
          <a:lstStyle/>
          <a:p>
            <a:r>
              <a:rPr lang="en-US" sz="2000" dirty="0" smtClean="0"/>
              <a:t>In order for a substation automation scheme to be effective there must be an operational communications systems over which data can be transmitted, and over which control signals can be passed. </a:t>
            </a:r>
          </a:p>
          <a:p>
            <a:endParaRPr lang="en-US" sz="2000" dirty="0"/>
          </a:p>
          <a:p>
            <a:r>
              <a:rPr lang="en-US" sz="2000" dirty="0" smtClean="0"/>
              <a:t>For electric power systems SCADA is the system that is responsible for the acquisition of data and the transmission of control signals.</a:t>
            </a:r>
          </a:p>
          <a:p>
            <a:endParaRPr lang="en-US" sz="2000" dirty="0"/>
          </a:p>
          <a:p>
            <a:r>
              <a:rPr lang="en-US" sz="2000" dirty="0" smtClean="0"/>
              <a:t>The specific implementation of a SCADA system will vary depending on the specific communication medium, or mediums, and the operating protocol.</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7787113"/>
      </p:ext>
    </p:extLst>
  </p:cSld>
  <p:clrMapOvr>
    <a:masterClrMapping/>
  </p:clrMapOvr>
  <mc:AlternateContent xmlns:mc="http://schemas.openxmlformats.org/markup-compatibility/2006" xmlns:p14="http://schemas.microsoft.com/office/powerpoint/2010/main">
    <mc:Choice Requires="p14">
      <p:transition spd="slow" p14:dur="2000" advTm="79498"/>
    </mc:Choice>
    <mc:Fallback xmlns="">
      <p:transition spd="slow" advTm="79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Transport 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01089765"/>
      </p:ext>
    </p:extLst>
  </p:cSld>
  <p:clrMapOvr>
    <a:masterClrMapping/>
  </p:clrMapOvr>
  <mc:AlternateContent xmlns:mc="http://schemas.openxmlformats.org/markup-compatibility/2006" xmlns:p14="http://schemas.microsoft.com/office/powerpoint/2010/main">
    <mc:Choice Requires="p14">
      <p:transition spd="slow" p14:dur="2000" advTm="70340"/>
    </mc:Choice>
    <mc:Fallback xmlns="">
      <p:transition spd="slow" advTm="70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Radio Data Information Service (ARDIS)</a:t>
            </a:r>
          </a:p>
        </p:txBody>
      </p:sp>
      <p:sp>
        <p:nvSpPr>
          <p:cNvPr id="3" name="Content Placeholder 2"/>
          <p:cNvSpPr>
            <a:spLocks noGrp="1"/>
          </p:cNvSpPr>
          <p:nvPr>
            <p:ph idx="1"/>
          </p:nvPr>
        </p:nvSpPr>
        <p:spPr/>
        <p:txBody>
          <a:bodyPr>
            <a:normAutofit fontScale="92500" lnSpcReduction="10000"/>
          </a:bodyPr>
          <a:lstStyle/>
          <a:p>
            <a:pPr marL="227013" lvl="1" indent="-227013"/>
            <a:r>
              <a:rPr lang="en-US" sz="2200" dirty="0" smtClean="0"/>
              <a:t>Originally developed jointly by Motorola and IBM in early 1980’s.</a:t>
            </a:r>
          </a:p>
          <a:p>
            <a:pPr marL="227013" lvl="1" indent="-227013"/>
            <a:endParaRPr lang="en-US" sz="2200" dirty="0" smtClean="0"/>
          </a:p>
          <a:p>
            <a:pPr marL="227013" lvl="1" indent="-227013"/>
            <a:r>
              <a:rPr lang="en-US" sz="2200" dirty="0" smtClean="0"/>
              <a:t>ARDIS is optimized for short message applications that are relatively insensitive to the transmission delay.</a:t>
            </a:r>
          </a:p>
          <a:p>
            <a:pPr marL="227013" lvl="1" indent="-227013"/>
            <a:endParaRPr lang="en-US" sz="2200" dirty="0" smtClean="0"/>
          </a:p>
          <a:p>
            <a:pPr marL="227013" lvl="1" indent="-227013"/>
            <a:r>
              <a:rPr lang="en-US" sz="2200" dirty="0" smtClean="0"/>
              <a:t>ARDIS uses connection oriented protocols well suited for host/terminal applications.</a:t>
            </a:r>
          </a:p>
          <a:p>
            <a:pPr marL="227013" lvl="1" indent="-227013"/>
            <a:endParaRPr lang="en-US" sz="2200" dirty="0" smtClean="0"/>
          </a:p>
          <a:p>
            <a:pPr marL="227013" lvl="1" indent="-227013"/>
            <a:r>
              <a:rPr lang="en-US" sz="2200" dirty="0" smtClean="0"/>
              <a:t>As a radio based service, ARDIS can be expected to be immune to most of the Electromagnetic Compatibility (EMC) issues associated with substations.</a:t>
            </a:r>
          </a:p>
          <a:p>
            <a:pPr marL="227013" lvl="1" indent="-227013"/>
            <a:endParaRPr lang="en-US" sz="2200" dirty="0" smtClean="0"/>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49"/>
    </mc:Choice>
    <mc:Fallback xmlns="">
      <p:transition spd="slow" advTm="5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Plain Old Telephone Service (POTS)</a:t>
            </a:r>
          </a:p>
        </p:txBody>
      </p:sp>
      <p:sp>
        <p:nvSpPr>
          <p:cNvPr id="3" name="Content Placeholder 2"/>
          <p:cNvSpPr>
            <a:spLocks noGrp="1"/>
          </p:cNvSpPr>
          <p:nvPr>
            <p:ph idx="1"/>
          </p:nvPr>
        </p:nvSpPr>
        <p:spPr/>
        <p:txBody>
          <a:bodyPr>
            <a:normAutofit fontScale="92500" lnSpcReduction="10000"/>
          </a:bodyPr>
          <a:lstStyle/>
          <a:p>
            <a:r>
              <a:rPr lang="en-US" sz="2200" dirty="0" smtClean="0"/>
              <a:t>Standard 2-wire analog telephone lines are known as plain old telephone service (POTS) in the telecommunication industry.</a:t>
            </a:r>
          </a:p>
          <a:p>
            <a:endParaRPr lang="en-US" sz="2200" dirty="0" smtClean="0"/>
          </a:p>
          <a:p>
            <a:r>
              <a:rPr lang="en-US" sz="2200" dirty="0" smtClean="0"/>
              <a:t>Probably the most economical way to communicate with remote locations in situations where only occasional data transfer is required.</a:t>
            </a:r>
          </a:p>
          <a:p>
            <a:endParaRPr lang="en-US" sz="2200" dirty="0" smtClean="0"/>
          </a:p>
          <a:p>
            <a:r>
              <a:rPr lang="en-US" sz="2200" dirty="0" smtClean="0"/>
              <a:t>Installation of a dial-up modem is very straight forward and there are plenty of off-the shelf components are available, giving users plenty of options.</a:t>
            </a:r>
          </a:p>
          <a:p>
            <a:endParaRPr lang="en-US" sz="2200" dirty="0" smtClean="0"/>
          </a:p>
          <a:p>
            <a:r>
              <a:rPr lang="en-US" sz="2200" dirty="0" smtClean="0"/>
              <a:t>Not suitable for transferring large amounts of data since the data rates for modems are limited to 33kbps and below.</a:t>
            </a:r>
          </a:p>
          <a:p>
            <a:endParaRPr lang="en-US" sz="2200" dirty="0" smtClean="0"/>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336"/>
    </mc:Choice>
    <mc:Fallback xmlns="">
      <p:transition spd="slow" advTm="6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3292"/>
    </mc:Choice>
    <mc:Fallback xmlns="">
      <p:transition spd="slow" advTm="10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Digital Packet Data (CDPD)</a:t>
            </a:r>
          </a:p>
        </p:txBody>
      </p:sp>
      <p:sp>
        <p:nvSpPr>
          <p:cNvPr id="3" name="Content Placeholder 2"/>
          <p:cNvSpPr>
            <a:spLocks noGrp="1"/>
          </p:cNvSpPr>
          <p:nvPr>
            <p:ph idx="1"/>
          </p:nvPr>
        </p:nvSpPr>
        <p:spPr/>
        <p:txBody>
          <a:bodyPr>
            <a:normAutofit fontScale="92500" lnSpcReduction="20000"/>
          </a:bodyPr>
          <a:lstStyle/>
          <a:p>
            <a:r>
              <a:rPr lang="en-US" sz="2400" dirty="0" smtClean="0"/>
              <a:t>In addition to regular wireless telephone service, some cellular service providers offer a service known as CDPD. </a:t>
            </a:r>
          </a:p>
          <a:p>
            <a:endParaRPr lang="en-US" dirty="0"/>
          </a:p>
          <a:p>
            <a:r>
              <a:rPr lang="en-US" sz="2400" dirty="0" smtClean="0"/>
              <a:t>CDPD is internet based technology (TCP/IP) that allows the transmission of data on idle cellular channels.</a:t>
            </a:r>
          </a:p>
          <a:p>
            <a:endParaRPr lang="en-US" sz="2400" dirty="0" smtClean="0"/>
          </a:p>
          <a:p>
            <a:r>
              <a:rPr lang="en-US" sz="2400" dirty="0" smtClean="0"/>
              <a:t>Requires the use of special CDPD radios.</a:t>
            </a:r>
          </a:p>
          <a:p>
            <a:endParaRPr lang="en-US" sz="2400" dirty="0" smtClean="0"/>
          </a:p>
          <a:p>
            <a:r>
              <a:rPr lang="en-US" sz="2400" dirty="0" smtClean="0"/>
              <a:t>The service is best suited for applications that send bursts of data on an occasional basis, as it is priced on a per-kilobyte basis.</a:t>
            </a:r>
          </a:p>
          <a:p>
            <a:endParaRPr lang="en-US" sz="2400" dirty="0" smtClean="0"/>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1793"/>
    </mc:Choice>
    <mc:Fallback xmlns="">
      <p:transition spd="slow" advTm="101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a:t>
            </a:r>
            <a:r>
              <a:rPr lang="en-US" dirty="0" smtClean="0"/>
              <a:t>Lines: </a:t>
            </a:r>
            <a:r>
              <a:rPr lang="en-US" dirty="0"/>
              <a:t>leased and dial-up</a:t>
            </a:r>
          </a:p>
        </p:txBody>
      </p:sp>
      <p:sp>
        <p:nvSpPr>
          <p:cNvPr id="3" name="Content Placeholder 2"/>
          <p:cNvSpPr>
            <a:spLocks noGrp="1"/>
          </p:cNvSpPr>
          <p:nvPr>
            <p:ph idx="1"/>
          </p:nvPr>
        </p:nvSpPr>
        <p:spPr/>
        <p:txBody>
          <a:bodyPr>
            <a:normAutofit/>
          </a:bodyPr>
          <a:lstStyle/>
          <a:p>
            <a:r>
              <a:rPr lang="en-US" sz="2000" dirty="0" smtClean="0"/>
              <a:t>Useful where POTS line is acceptable but continuous access to the substation is desired.</a:t>
            </a:r>
          </a:p>
          <a:p>
            <a:endParaRPr lang="en-US" sz="2000" dirty="0" smtClean="0"/>
          </a:p>
          <a:p>
            <a:r>
              <a:rPr lang="en-US" sz="2000" dirty="0" smtClean="0"/>
              <a:t>Dedicated lines or leased private voice–grade lines with standard 3-kHz voice bandwidth that can be provided by telephone company.</a:t>
            </a:r>
          </a:p>
          <a:p>
            <a:endParaRPr lang="en-US" sz="2000" dirty="0" smtClean="0"/>
          </a:p>
          <a:p>
            <a:r>
              <a:rPr lang="en-US" sz="2000" dirty="0" smtClean="0"/>
              <a:t>There are some security issues for all telephone circuits in that they can be easily tapped in an obtrusive manner which makes them vulnerable to security attacks.</a:t>
            </a:r>
          </a:p>
          <a:p>
            <a:endParaRPr lang="en-US" sz="2000" dirty="0" smtClean="0"/>
          </a:p>
          <a:p>
            <a:r>
              <a:rPr lang="en-US" sz="2000" dirty="0" smtClean="0"/>
              <a:t>Some security measures can be enabled such as sign-on passwords with a dial-back modem or physical layer encryption.</a:t>
            </a:r>
          </a:p>
          <a:p>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571"/>
    </mc:Choice>
    <mc:Fallback xmlns="">
      <p:transition spd="slow" advTm="50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Microwave Radio</a:t>
            </a:r>
          </a:p>
        </p:txBody>
      </p:sp>
      <p:sp>
        <p:nvSpPr>
          <p:cNvPr id="3" name="Content Placeholder 2"/>
          <p:cNvSpPr>
            <a:spLocks noGrp="1"/>
          </p:cNvSpPr>
          <p:nvPr>
            <p:ph idx="1"/>
          </p:nvPr>
        </p:nvSpPr>
        <p:spPr/>
        <p:txBody>
          <a:bodyPr>
            <a:normAutofit fontScale="92500" lnSpcReduction="20000"/>
          </a:bodyPr>
          <a:lstStyle/>
          <a:p>
            <a:r>
              <a:rPr lang="en-US" sz="2400" dirty="0" smtClean="0"/>
              <a:t>Some utilities have built their own networks by utilizing a high-capacity microwave radio system. These systems are owned and operated by the utility. </a:t>
            </a:r>
          </a:p>
          <a:p>
            <a:endParaRPr lang="en-US" sz="2400" dirty="0" smtClean="0"/>
          </a:p>
          <a:p>
            <a:r>
              <a:rPr lang="en-US" sz="2400" dirty="0" smtClean="0"/>
              <a:t>Depending on the radio types used, data can be transmit anywhere from 1.5 Mbps (24 voice channels) to hundreds of Mbps (thousands of voice channels).</a:t>
            </a:r>
          </a:p>
          <a:p>
            <a:endParaRPr lang="en-US" sz="2400" dirty="0" smtClean="0"/>
          </a:p>
          <a:p>
            <a:r>
              <a:rPr lang="en-US" sz="2400" dirty="0" smtClean="0"/>
              <a:t>The cost of ownership of a microwave system, however, can be quite high.</a:t>
            </a:r>
          </a:p>
          <a:p>
            <a:endParaRPr lang="en-US" sz="2400" dirty="0" smtClean="0"/>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644"/>
    </mc:Choice>
    <mc:Fallback xmlns="">
      <p:transition spd="slow" advTm="92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Address Systems (MAS) </a:t>
            </a:r>
          </a:p>
        </p:txBody>
      </p:sp>
      <p:sp>
        <p:nvSpPr>
          <p:cNvPr id="3" name="Content Placeholder 2"/>
          <p:cNvSpPr>
            <a:spLocks noGrp="1"/>
          </p:cNvSpPr>
          <p:nvPr>
            <p:ph idx="1"/>
          </p:nvPr>
        </p:nvSpPr>
        <p:spPr/>
        <p:txBody>
          <a:bodyPr>
            <a:normAutofit fontScale="77500" lnSpcReduction="20000"/>
          </a:bodyPr>
          <a:lstStyle/>
          <a:p>
            <a:r>
              <a:rPr lang="en-US" sz="2600" dirty="0" smtClean="0"/>
              <a:t>Multiple Address Systems (MAS) are 900 MHz radio systems designed for SCADA applications.</a:t>
            </a:r>
          </a:p>
          <a:p>
            <a:endParaRPr lang="en-US" sz="2600" dirty="0" smtClean="0"/>
          </a:p>
          <a:p>
            <a:r>
              <a:rPr lang="en-US" sz="2600" dirty="0" smtClean="0"/>
              <a:t>They operate in a point-to-multipoint mode where a “master” radio station polls “slave” radios located at the substations.</a:t>
            </a:r>
          </a:p>
          <a:p>
            <a:endParaRPr lang="en-US" sz="2600" dirty="0" smtClean="0"/>
          </a:p>
          <a:p>
            <a:r>
              <a:rPr lang="en-US" sz="2600" dirty="0" smtClean="0"/>
              <a:t>MAS stations typically operate at 9.6 kbps and do not require twisted pair circuits in the substation.</a:t>
            </a:r>
          </a:p>
          <a:p>
            <a:endParaRPr lang="en-US" sz="2600" dirty="0" smtClean="0"/>
          </a:p>
          <a:p>
            <a:r>
              <a:rPr lang="en-US" sz="2600" dirty="0" smtClean="0"/>
              <a:t>Slow MAS speed limits the number of polls that can be performed per minute, meaning a utility must limit the number of substations its serving with a single MAS.</a:t>
            </a:r>
          </a:p>
          <a:p>
            <a:endParaRPr lang="en-US" sz="2600" dirty="0" smtClean="0"/>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10097"/>
    </mc:Choice>
    <mc:Fallback xmlns="">
      <p:transition spd="slow" advTm="110097"/>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Small Aperture Terminal </a:t>
            </a:r>
            <a:r>
              <a:rPr lang="en-US" dirty="0" smtClean="0"/>
              <a:t>Satellite (</a:t>
            </a:r>
            <a:r>
              <a:rPr lang="en-US" dirty="0"/>
              <a:t>VSAT</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VSAT services are specifically tailored towards SCADA applications.</a:t>
            </a:r>
          </a:p>
          <a:p>
            <a:endParaRPr lang="en-US" sz="2400" dirty="0" smtClean="0"/>
          </a:p>
          <a:p>
            <a:r>
              <a:rPr lang="en-US" sz="2400" dirty="0" smtClean="0"/>
              <a:t>These services utilize a dish approximately 18-24 inches in diameter and are offered by service providers who handle issues such as collection of data and leasing of satellite time.</a:t>
            </a:r>
          </a:p>
          <a:p>
            <a:endParaRPr lang="en-US" sz="2400" dirty="0" smtClean="0"/>
          </a:p>
          <a:p>
            <a:r>
              <a:rPr lang="en-US" sz="2400" dirty="0" smtClean="0"/>
              <a:t>VSAT systems are especially suited for remote locations that would require expensive leased lines or are otherwise unreachable.</a:t>
            </a:r>
          </a:p>
          <a:p>
            <a:endParaRPr lang="en-US" sz="2400" dirty="0" smtClean="0"/>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422"/>
    </mc:Choice>
    <mc:Fallback xmlns="">
      <p:transition spd="slow" advTm="75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1800" dirty="0">
                <a:cs typeface="Times New Roman" pitchFamily="18" charset="0"/>
              </a:rPr>
              <a:t>Voltage is stepped up from generation levels (</a:t>
            </a:r>
            <a:r>
              <a:rPr lang="en-US" sz="1800" dirty="0" smtClean="0">
                <a:cs typeface="Times New Roman" pitchFamily="18" charset="0"/>
              </a:rPr>
              <a:t>3.3,6.6,11.0,33.0kv</a:t>
            </a:r>
            <a:r>
              <a:rPr lang="en-US" sz="1800" dirty="0">
                <a:cs typeface="Times New Roman" pitchFamily="18" charset="0"/>
              </a:rPr>
              <a:t>) to over </a:t>
            </a:r>
            <a:r>
              <a:rPr lang="en-US" sz="1800" dirty="0" smtClean="0">
                <a:cs typeface="Times New Roman" pitchFamily="18" charset="0"/>
              </a:rPr>
              <a:t>50.0kv </a:t>
            </a:r>
            <a:r>
              <a:rPr lang="en-US" sz="1800" dirty="0">
                <a:cs typeface="Times New Roman" pitchFamily="18" charset="0"/>
              </a:rPr>
              <a:t>so that larger amounts of power can be transmitted over large distances</a:t>
            </a:r>
          </a:p>
          <a:p>
            <a:r>
              <a:rPr lang="en-US" sz="1800" dirty="0">
                <a:cs typeface="Times New Roman" pitchFamily="18" charset="0"/>
              </a:rPr>
              <a:t>Transmitting at high voltage and lower current minimizes power losses over the distance</a:t>
            </a:r>
          </a:p>
          <a:p>
            <a:r>
              <a:rPr lang="en-US" sz="1800" dirty="0">
                <a:cs typeface="Times New Roman" pitchFamily="18" charset="0"/>
              </a:rPr>
              <a:t>Commonly used transmission voltages are </a:t>
            </a:r>
            <a:r>
              <a:rPr lang="en-US" sz="1800" dirty="0" smtClean="0">
                <a:cs typeface="Times New Roman" pitchFamily="18" charset="0"/>
              </a:rPr>
              <a:t>69kv,138kv, </a:t>
            </a:r>
            <a:r>
              <a:rPr lang="en-US" sz="1800" dirty="0">
                <a:cs typeface="Times New Roman" pitchFamily="18" charset="0"/>
              </a:rPr>
              <a:t>169kv, 230kv, and on large systems 345kv, 500kv, and 765kv. </a:t>
            </a:r>
            <a:endParaRPr lang="en-US" sz="1800" dirty="0" smtClean="0">
              <a:cs typeface="Times New Roman" pitchFamily="18" charset="0"/>
            </a:endParaRPr>
          </a:p>
          <a:p>
            <a:r>
              <a:rPr lang="en-US" sz="1800" dirty="0" smtClean="0">
                <a:cs typeface="Times New Roman" pitchFamily="18" charset="0"/>
              </a:rPr>
              <a:t>Uncommon voltages such as 44kv</a:t>
            </a:r>
            <a:r>
              <a:rPr lang="en-US" sz="1800" dirty="0">
                <a:cs typeface="Times New Roman" pitchFamily="18" charset="0"/>
              </a:rPr>
              <a:t>, 115kv, </a:t>
            </a:r>
            <a:r>
              <a:rPr lang="en-US" sz="1800" dirty="0" smtClean="0">
                <a:cs typeface="Times New Roman" pitchFamily="18" charset="0"/>
              </a:rPr>
              <a:t>161kv are also used.</a:t>
            </a:r>
            <a:endParaRPr lang="en-US" sz="1800" dirty="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3382399"/>
      </p:ext>
    </p:extLst>
  </p:cSld>
  <p:clrMapOvr>
    <a:masterClrMapping/>
  </p:clrMapOvr>
  <mc:AlternateContent xmlns:mc="http://schemas.openxmlformats.org/markup-compatibility/2006" xmlns:p14="http://schemas.microsoft.com/office/powerpoint/2010/main">
    <mc:Choice Requires="p14">
      <p:transition spd="slow" p14:dur="2000" advTm="177734"/>
    </mc:Choice>
    <mc:Fallback xmlns="">
      <p:transition spd="slow" advTm="177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69088" x="7115175" y="4137025"/>
          <p14:tracePt t="169088" x="7115175" y="4121150"/>
          <p14:tracePt t="169109" x="7121525" y="4108450"/>
          <p14:tracePt t="169125" x="7132638" y="4086225"/>
          <p14:tracePt t="169142" x="7137400" y="4064000"/>
          <p14:tracePt t="169158" x="7150100" y="4040188"/>
          <p14:tracePt t="169175" x="7154863" y="4017963"/>
          <p14:tracePt t="169192" x="7161213" y="4000500"/>
          <p14:tracePt t="169208" x="7165975" y="3989388"/>
          <p14:tracePt t="169225" x="7172325" y="3978275"/>
          <p14:tracePt t="169241" x="7178675" y="3965575"/>
          <p14:tracePt t="169259" x="7183438" y="3954463"/>
          <p14:tracePt t="169275" x="7189788" y="3949700"/>
          <p14:tracePt t="169291" x="7194550" y="3937000"/>
          <p14:tracePt t="169308" x="7194550" y="3932238"/>
          <p14:tracePt t="169471" x="7194550" y="3937000"/>
          <p14:tracePt t="169479" x="7194550" y="3943350"/>
          <p14:tracePt t="169492" x="7194550" y="3960813"/>
          <p14:tracePt t="169508" x="7194550" y="3989388"/>
          <p14:tracePt t="169525" x="7189788" y="4011613"/>
          <p14:tracePt t="169541" x="7183438" y="4035425"/>
          <p14:tracePt t="169559" x="7178675" y="4051300"/>
          <p14:tracePt t="169575" x="7178675" y="4068763"/>
          <p14:tracePt t="169775" x="7178675" y="4075113"/>
          <p14:tracePt t="169903" x="7183438" y="4075113"/>
          <p14:tracePt t="169918" x="7194550" y="4075113"/>
          <p14:tracePt t="169925" x="7235825" y="4075113"/>
          <p14:tracePt t="169941" x="7275513" y="4075113"/>
          <p14:tracePt t="169958" x="7321550" y="4075113"/>
          <p14:tracePt t="169975" x="7400925" y="4075113"/>
          <p14:tracePt t="169992" x="7458075" y="4075113"/>
          <p14:tracePt t="170008" x="7504113" y="4068763"/>
          <p14:tracePt t="170025" x="7543800" y="4064000"/>
          <p14:tracePt t="170041" x="7589838" y="4057650"/>
          <p14:tracePt t="170058" x="7623175" y="4046538"/>
          <p14:tracePt t="170075" x="7658100" y="4040188"/>
          <p14:tracePt t="170092" x="7686675" y="4029075"/>
          <p14:tracePt t="170108" x="7704138" y="4022725"/>
          <p14:tracePt t="170125" x="7721600" y="4017963"/>
          <p14:tracePt t="170141" x="7732713" y="4011613"/>
          <p14:tracePt t="170159" x="7737475" y="4011613"/>
          <p14:tracePt t="17114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Land-Mobile Two-Way Radio</a:t>
            </a:r>
          </a:p>
        </p:txBody>
      </p:sp>
      <p:sp>
        <p:nvSpPr>
          <p:cNvPr id="3" name="Content Placeholder 2"/>
          <p:cNvSpPr>
            <a:spLocks noGrp="1"/>
          </p:cNvSpPr>
          <p:nvPr>
            <p:ph idx="1"/>
          </p:nvPr>
        </p:nvSpPr>
        <p:spPr/>
        <p:txBody>
          <a:bodyPr>
            <a:normAutofit fontScale="85000" lnSpcReduction="20000"/>
          </a:bodyPr>
          <a:lstStyle/>
          <a:p>
            <a:r>
              <a:rPr lang="en-US" dirty="0" smtClean="0"/>
              <a:t>For applications that transmit small amounts of data, traditional two-way radio systems may be able to support communication.</a:t>
            </a:r>
          </a:p>
          <a:p>
            <a:endParaRPr lang="en-US" dirty="0" smtClean="0"/>
          </a:p>
          <a:p>
            <a:r>
              <a:rPr lang="en-US" dirty="0" smtClean="0"/>
              <a:t>Applications suited for two-way radio include report-by-exception alarms (i.e., simple contact closures) or simple telemetry such as the report of a river level every minute or two.</a:t>
            </a:r>
          </a:p>
          <a:p>
            <a:endParaRPr lang="en-US" dirty="0" smtClean="0"/>
          </a:p>
          <a:p>
            <a:r>
              <a:rPr lang="en-US" dirty="0" smtClean="0"/>
              <a:t>The biggest drawback to two-way radio is its relatively low speed and short range.</a:t>
            </a:r>
          </a:p>
          <a:p>
            <a:endParaRPr lang="en-US" dirty="0" smtClean="0"/>
          </a:p>
          <a:p>
            <a:r>
              <a:rPr lang="en-US" dirty="0" smtClean="0"/>
              <a:t>Data rates are usually 9.6 kbps or less, although some dedicated links can run as fast as 19.2 kbps.</a:t>
            </a:r>
          </a:p>
          <a:p>
            <a:endParaRPr lang="en-US" dirty="0" smtClean="0"/>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892"/>
    </mc:Choice>
    <mc:Fallback xmlns="">
      <p:transition spd="slow" advTm="73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sp>
        <p:nvSpPr>
          <p:cNvPr id="3" name="Content Placeholder 2"/>
          <p:cNvSpPr>
            <a:spLocks noGrp="1"/>
          </p:cNvSpPr>
          <p:nvPr>
            <p:ph idx="1"/>
          </p:nvPr>
        </p:nvSpPr>
        <p:spPr/>
        <p:txBody>
          <a:bodyPr>
            <a:noAutofit/>
          </a:bodyPr>
          <a:lstStyle/>
          <a:p>
            <a:r>
              <a:rPr lang="en-US" sz="1700" dirty="0" smtClean="0"/>
              <a:t>This is the most versatile technology for substation communication.</a:t>
            </a:r>
          </a:p>
          <a:p>
            <a:endParaRPr lang="en-US" sz="1700" dirty="0" smtClean="0"/>
          </a:p>
          <a:p>
            <a:r>
              <a:rPr lang="en-US" sz="1700" dirty="0" smtClean="0"/>
              <a:t>Optical fiber have the capability of operating at extremely high data rates. </a:t>
            </a:r>
          </a:p>
          <a:p>
            <a:endParaRPr lang="en-US" sz="1700" dirty="0" smtClean="0"/>
          </a:p>
          <a:p>
            <a:r>
              <a:rPr lang="en-US" sz="1700" dirty="0" smtClean="0"/>
              <a:t>A wide variety of applications (not only telecommunications but also protective relaying and measurement systems) have been adapted to work over optical media.</a:t>
            </a:r>
          </a:p>
          <a:p>
            <a:endParaRPr lang="en-US" sz="1700" dirty="0" smtClean="0"/>
          </a:p>
          <a:p>
            <a:r>
              <a:rPr lang="en-US" sz="1700" dirty="0" smtClean="0"/>
              <a:t>Optical Fiber does not conduct electricity and hence its very safe from GPR perspective.</a:t>
            </a:r>
          </a:p>
          <a:p>
            <a:endParaRPr lang="en-US" sz="1700" dirty="0" smtClean="0"/>
          </a:p>
          <a:p>
            <a:r>
              <a:rPr lang="en-US" sz="1700" dirty="0" smtClean="0"/>
              <a:t>Fiber optic systems can be obtained that can transfer data anywhere from 1.5 Mbps (24 voice channels) to almost 10 </a:t>
            </a:r>
            <a:r>
              <a:rPr lang="en-US" sz="1700" dirty="0" err="1" smtClean="0"/>
              <a:t>Gbps</a:t>
            </a:r>
            <a:r>
              <a:rPr lang="en-US" sz="1700" dirty="0" smtClean="0"/>
              <a:t> (well over 100,000 voice channels).</a:t>
            </a:r>
          </a:p>
          <a:p>
            <a:endParaRPr lang="en-US" sz="1700" dirty="0" smtClean="0"/>
          </a:p>
          <a:p>
            <a:r>
              <a:rPr lang="en-US" sz="1700" dirty="0" smtClean="0"/>
              <a:t>The fiber optic cable itself is quite expensive to install but the enormous capacity makes it possible for utilities to share capacity with outside parties, which helps recover the cost of installation.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623"/>
    </mc:Choice>
    <mc:Fallback xmlns="">
      <p:transition spd="slow" advTm="8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Power-Line Carrier (PLC)</a:t>
            </a:r>
          </a:p>
        </p:txBody>
      </p:sp>
      <p:sp>
        <p:nvSpPr>
          <p:cNvPr id="3" name="Content Placeholder 2"/>
          <p:cNvSpPr>
            <a:spLocks noGrp="1"/>
          </p:cNvSpPr>
          <p:nvPr>
            <p:ph idx="1"/>
          </p:nvPr>
        </p:nvSpPr>
        <p:spPr/>
        <p:txBody>
          <a:bodyPr>
            <a:normAutofit fontScale="92500"/>
          </a:bodyPr>
          <a:lstStyle/>
          <a:p>
            <a:r>
              <a:rPr lang="en-US" sz="2200" dirty="0" smtClean="0"/>
              <a:t>PLC systems operating on a narrow channels between 30 and 500kHz are frequently used for high-voltage line protective relaying applications.</a:t>
            </a:r>
          </a:p>
          <a:p>
            <a:endParaRPr lang="en-US" sz="2200" dirty="0" smtClean="0"/>
          </a:p>
          <a:p>
            <a:r>
              <a:rPr lang="en-US" sz="2200" dirty="0" smtClean="0"/>
              <a:t>Typically one station sends a signal to trip a relay in another station by using simple one-bit messages using either an amplitude or frequency shift keying.</a:t>
            </a:r>
          </a:p>
          <a:p>
            <a:endParaRPr lang="en-US" sz="2200" dirty="0" smtClean="0"/>
          </a:p>
          <a:p>
            <a:r>
              <a:rPr lang="en-US" sz="2200" dirty="0" smtClean="0"/>
              <a:t>Some PLC systems have also been developed for specialized distribution feeder applications such as remote meter reading and distribution automation.</a:t>
            </a:r>
          </a:p>
          <a:p>
            <a:endParaRPr lang="en-US" sz="2200" dirty="0" smtClean="0"/>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3933"/>
    </mc:Choice>
    <mc:Fallback xmlns="">
      <p:transition spd="slow" advTm="113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telephone, 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8" name="Content Placeholder 7"/>
          <p:cNvSpPr>
            <a:spLocks noGrp="1"/>
          </p:cNvSpPr>
          <p:nvPr>
            <p:ph sz="half" idx="1"/>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pic>
        <p:nvPicPr>
          <p:cNvPr id="205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648200" y="2136421"/>
            <a:ext cx="4038600" cy="345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854"/>
    </mc:Choice>
    <mc:Fallback xmlns="">
      <p:transition spd="slow" advTm="36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Harris, it is based 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This is the dominant application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898"/>
    </mc:Choice>
    <mc:Fallback xmlns="">
      <p:transition spd="slow" advTm="75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400" dirty="0"/>
              <a:t>This is the dominant application in </a:t>
            </a:r>
            <a:r>
              <a:rPr lang="en-US" sz="2200" dirty="0" smtClean="0"/>
              <a:t>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793"/>
    </mc:Choice>
    <mc:Fallback xmlns="">
      <p:transition spd="slow" advTm="68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fontScale="92500" lnSpcReduction="20000"/>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By the early 1980’s there was interest in the development of an open source SCADA protocol.</a:t>
            </a:r>
          </a:p>
          <a:p>
            <a:pPr marL="174625" lvl="1" indent="-174625" algn="just"/>
            <a:endParaRPr lang="en-US" dirty="0" smtClean="0"/>
          </a:p>
          <a:p>
            <a:pPr marL="174625" lvl="1" indent="-174625" algn="just"/>
            <a:r>
              <a:rPr lang="en-US" dirty="0" smtClean="0"/>
              <a:t>UCA 1.0 </a:t>
            </a:r>
            <a:r>
              <a:rPr lang="en-US" dirty="0"/>
              <a:t>arose from the need for common communication across the utility enterprise.</a:t>
            </a:r>
          </a:p>
          <a:p>
            <a:pPr marL="174625" lvl="1" indent="-174625" algn="just"/>
            <a:endParaRPr lang="en-US" dirty="0"/>
          </a:p>
          <a:p>
            <a:pPr marL="174625" lvl="1" indent="-174625" algn="just"/>
            <a:r>
              <a:rPr lang="en-US" dirty="0" smtClean="0"/>
              <a:t>The Electric Power Research Institute (EPRI) published the initial results from the development of UCA 1.0 in 1991.</a:t>
            </a:r>
            <a:endParaRPr lang="en-US" sz="2000" dirty="0" smtClean="0"/>
          </a:p>
          <a:p>
            <a:pPr marL="0" lvl="1" indent="0" algn="just">
              <a:buNone/>
            </a:pPr>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specification (MMS: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600"/>
    </mc:Choice>
    <mc:Fallback xmlns="">
      <p:transition spd="slow" advTm="5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p>
          <a:p>
            <a:pPr marL="227013" lvl="1" indent="-227013" algn="just"/>
            <a:endParaRPr lang="en-US" dirty="0"/>
          </a:p>
          <a:p>
            <a:pPr marL="227013" lvl="1" indent="-227013" algn="just"/>
            <a:r>
              <a:rPr lang="en-US" dirty="0" smtClean="0"/>
              <a:t>ICCP grew out of the work of UCA 1.0.</a:t>
            </a:r>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625"/>
    </mc:Choice>
    <mc:Fallback xmlns="">
      <p:transition spd="slow" advTm="54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262"/>
    </mc:Choice>
    <mc:Fallback xmlns="">
      <p:transition spd="slow" advTm="30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generators to transmission or sub-transmission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23232"/>
            <a:ext cx="6306516"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9579"/>
    </mc:Choice>
    <mc:Fallback xmlns="">
      <p:transition spd="slow" advTm="89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746" x="3508375" y="3475038"/>
          <p14:tracePt t="14824" x="3514725" y="3475038"/>
          <p14:tracePt t="14848" x="3521075" y="3475038"/>
          <p14:tracePt t="14856" x="3525838" y="3479800"/>
          <p14:tracePt t="14864" x="3554413" y="3492500"/>
          <p14:tracePt t="14897" x="3578225" y="3492500"/>
          <p14:tracePt t="14904" x="3606800" y="3514725"/>
          <p14:tracePt t="14913" x="3668713" y="3532188"/>
          <p14:tracePt t="14946" x="3721100" y="3549650"/>
          <p14:tracePt t="14952" x="3765550" y="3565525"/>
          <p14:tracePt t="14963" x="3789363" y="3571875"/>
          <p14:tracePt t="14980" x="3800475" y="3578225"/>
          <p14:tracePt t="14997" x="3806825" y="3578225"/>
          <p14:tracePt t="15104" x="3806825" y="3571875"/>
          <p14:tracePt t="15112" x="3811588" y="3565525"/>
          <p14:tracePt t="15130" x="3822700" y="3543300"/>
          <p14:tracePt t="15131" x="3829050" y="3514725"/>
          <p14:tracePt t="15146" x="3829050" y="3486150"/>
          <p14:tracePt t="15164" x="3829050" y="3451225"/>
          <p14:tracePt t="15180" x="3835400" y="3429000"/>
          <p14:tracePt t="15197" x="3835400" y="3411538"/>
          <p14:tracePt t="15213" x="3835400" y="3400425"/>
          <p14:tracePt t="15264" x="3829050" y="3400425"/>
          <p14:tracePt t="15280" x="3822700" y="3400425"/>
          <p14:tracePt t="15344" x="3822700" y="3406775"/>
          <p14:tracePt t="15368" x="3817938" y="3406775"/>
          <p14:tracePt t="15376" x="3817938" y="3411538"/>
          <p14:tracePt t="15384" x="3817938" y="3440113"/>
          <p14:tracePt t="15397" x="3817938" y="3463925"/>
          <p14:tracePt t="15413" x="3817938" y="3486150"/>
          <p14:tracePt t="15430" x="3811588" y="3497263"/>
          <p14:tracePt t="15447" x="3806825" y="3497263"/>
          <p14:tracePt t="15528" x="3811588" y="3497263"/>
          <p14:tracePt t="15568" x="3817938" y="3497263"/>
          <p14:tracePt t="15576" x="3817938" y="3492500"/>
          <p14:tracePt t="15583" x="3817938" y="3479800"/>
          <p14:tracePt t="15597" x="3817938" y="3463925"/>
          <p14:tracePt t="15613" x="3817938" y="3435350"/>
          <p14:tracePt t="15630" x="3817938" y="3411538"/>
          <p14:tracePt t="15646" x="3817938" y="3389313"/>
          <p14:tracePt t="15646" x="3817938" y="3378200"/>
          <p14:tracePt t="15664" x="3817938" y="3360738"/>
          <p14:tracePt t="15680" x="3817938" y="3343275"/>
          <p14:tracePt t="15697" x="3817938" y="3332163"/>
          <p14:tracePt t="15713" x="3817938" y="3325813"/>
          <p14:tracePt t="15730" x="3817938" y="3321050"/>
          <p14:tracePt t="15768" x="3817938" y="3314700"/>
          <p14:tracePt t="15784" x="3817938" y="3308350"/>
          <p14:tracePt t="15784" x="3811588" y="3303588"/>
          <p14:tracePt t="15796" x="3811588" y="3297238"/>
          <p14:tracePt t="15896" x="3811588" y="3292475"/>
          <p14:tracePt t="15913" x="3811588" y="3286125"/>
          <p14:tracePt t="15914" x="3811588" y="3268663"/>
          <p14:tracePt t="15930" x="3806825" y="3240088"/>
          <p14:tracePt t="15947" x="3806825" y="3222625"/>
          <p14:tracePt t="15963" x="3800475" y="3194050"/>
          <p14:tracePt t="15980" x="3800475" y="3171825"/>
          <p14:tracePt t="15996" x="3800475" y="3136900"/>
          <p14:tracePt t="16013" x="3800475" y="3108325"/>
          <p14:tracePt t="16030" x="3800475" y="3086100"/>
          <p14:tracePt t="16030" x="3800475" y="3074988"/>
          <p14:tracePt t="16048" x="3800475" y="3063875"/>
          <p14:tracePt t="16063" x="3800475" y="3035300"/>
          <p14:tracePt t="16081" x="3806825" y="3011488"/>
          <p14:tracePt t="16096" x="3806825" y="2989263"/>
          <p14:tracePt t="16114" x="3806825" y="2954338"/>
          <p14:tracePt t="16130" x="3806825" y="2921000"/>
          <p14:tracePt t="16147" x="3806825" y="2879725"/>
          <p14:tracePt t="16163" x="3806825" y="2846388"/>
          <p14:tracePt t="16180" x="3794125" y="2800350"/>
          <p14:tracePt t="16196" x="3771900" y="2760663"/>
          <p14:tracePt t="16214" x="3743325" y="2720975"/>
          <p14:tracePt t="16230" x="3703638" y="2686050"/>
          <p14:tracePt t="16247" x="3657600" y="2657475"/>
          <p14:tracePt t="16263" x="3578225" y="2640013"/>
          <p14:tracePt t="16280" x="3554413" y="2640013"/>
          <p14:tracePt t="16296" x="3532188" y="2640013"/>
          <p14:tracePt t="16314" x="3521075" y="2657475"/>
          <p14:tracePt t="16330" x="3503613" y="2703513"/>
          <p14:tracePt t="16347" x="3497263" y="2765425"/>
          <p14:tracePt t="16363" x="3497263" y="2874963"/>
          <p14:tracePt t="16380" x="3525838" y="3017838"/>
          <p14:tracePt t="16396" x="3571875" y="3149600"/>
          <p14:tracePt t="16414" x="3622675" y="3251200"/>
          <p14:tracePt t="16430" x="3663950" y="3336925"/>
          <p14:tracePt t="16447" x="3714750" y="3411538"/>
          <p14:tracePt t="16463" x="3789363" y="3468688"/>
          <p14:tracePt t="16481" x="3857625" y="3479800"/>
          <p14:tracePt t="16496" x="3943350" y="3479800"/>
          <p14:tracePt t="16513" x="4029075" y="3468688"/>
          <p14:tracePt t="16530" x="4114800" y="3422650"/>
          <p14:tracePt t="16547" x="4178300" y="3371850"/>
          <p14:tracePt t="16563" x="4229100" y="3308350"/>
          <p14:tracePt t="16580" x="4257675" y="3240088"/>
          <p14:tracePt t="16596" x="4268788" y="3160713"/>
          <p14:tracePt t="16614" x="4268788" y="3079750"/>
          <p14:tracePt t="16630" x="4240213" y="2982913"/>
          <p14:tracePt t="16647" x="4194175" y="2892425"/>
          <p14:tracePt t="16663" x="4121150" y="2782888"/>
          <p14:tracePt t="16680" x="4086225" y="2743200"/>
          <p14:tracePt t="16696" x="4040188" y="2714625"/>
          <p14:tracePt t="16714" x="3989388" y="2679700"/>
          <p14:tracePt t="16730" x="3921125" y="2646363"/>
          <p14:tracePt t="16747" x="3840163" y="2635250"/>
          <p14:tracePt t="16763" x="3749675" y="2628900"/>
          <p14:tracePt t="16780" x="3657600" y="2628900"/>
          <p14:tracePt t="16796" x="3582988" y="2657475"/>
          <p14:tracePt t="16814" x="3497263" y="2697163"/>
          <p14:tracePt t="16830" x="3417888" y="2760663"/>
          <p14:tracePt t="16847" x="3336925" y="2828925"/>
          <p14:tracePt t="16863" x="3286125" y="2960688"/>
          <p14:tracePt t="16880" x="3279775" y="3079750"/>
          <p14:tracePt t="16897" x="3308350" y="3211513"/>
          <p14:tracePt t="16913" x="3365500" y="3325813"/>
          <p14:tracePt t="16930" x="3422650" y="3406775"/>
          <p14:tracePt t="16947" x="3486150" y="3457575"/>
          <p14:tracePt t="16963" x="3543300" y="3479800"/>
          <p14:tracePt t="16980" x="3622675" y="3486150"/>
          <p14:tracePt t="16996" x="3721100" y="3475038"/>
          <p14:tracePt t="17014" x="3835400" y="3422650"/>
          <p14:tracePt t="17030" x="3943350" y="3336925"/>
          <p14:tracePt t="17047" x="4040188" y="3228975"/>
          <p14:tracePt t="17063" x="4125913" y="3057525"/>
          <p14:tracePt t="17080" x="4137025" y="2949575"/>
          <p14:tracePt t="17096" x="4137025" y="2851150"/>
          <p14:tracePt t="17113" x="4103688" y="2754313"/>
          <p14:tracePt t="17130" x="4046538" y="2668588"/>
          <p14:tracePt t="17146" x="3971925" y="2600325"/>
          <p14:tracePt t="17163" x="3903663" y="2565400"/>
          <p14:tracePt t="17180" x="3851275" y="2554288"/>
          <p14:tracePt t="17196" x="3794125" y="2554288"/>
          <p14:tracePt t="17213" x="3721100" y="2554288"/>
          <p14:tracePt t="17230" x="3646488" y="2582863"/>
          <p14:tracePt t="17247" x="3571875" y="2628900"/>
          <p14:tracePt t="17263" x="3475038" y="2736850"/>
          <p14:tracePt t="17280" x="3422650" y="2840038"/>
          <p14:tracePt t="17296" x="3389313" y="2965450"/>
          <p14:tracePt t="17313" x="3365500" y="3092450"/>
          <p14:tracePt t="17330" x="3365500" y="3194050"/>
          <p14:tracePt t="17347" x="3378200" y="3279775"/>
          <p14:tracePt t="17363" x="3422650" y="3354388"/>
          <p14:tracePt t="17380" x="3468688" y="3389313"/>
          <p14:tracePt t="17396" x="3525838" y="3406775"/>
          <p14:tracePt t="17413" x="3594100" y="3406775"/>
          <p14:tracePt t="17430" x="3686175" y="3389313"/>
          <p14:tracePt t="17446" x="3794125" y="3325813"/>
          <p14:tracePt t="17463" x="3914775" y="3200400"/>
          <p14:tracePt t="17480" x="3960813" y="3097213"/>
          <p14:tracePt t="17496" x="3989388" y="2994025"/>
          <p14:tracePt t="17513" x="3989388" y="2874963"/>
          <p14:tracePt t="17530" x="3949700" y="2765425"/>
          <p14:tracePt t="17546" x="3892550" y="2657475"/>
          <p14:tracePt t="17564" x="3817938" y="2582863"/>
          <p14:tracePt t="17580" x="3725863" y="2525713"/>
          <p14:tracePt t="17597" x="3646488" y="2503488"/>
          <p14:tracePt t="17613" x="3594100" y="2503488"/>
          <p14:tracePt t="17630" x="3560763" y="2520950"/>
          <p14:tracePt t="17646" x="3525838" y="2589213"/>
          <p14:tracePt t="17663" x="3492500" y="2789238"/>
          <p14:tracePt t="17680" x="3492500" y="2949575"/>
          <p14:tracePt t="17697" x="3503613" y="3074988"/>
          <p14:tracePt t="17713" x="3532188" y="3189288"/>
          <p14:tracePt t="17730" x="3565525" y="3257550"/>
          <p14:tracePt t="17746" x="3611563" y="3314700"/>
          <p14:tracePt t="17764" x="3657600" y="3336925"/>
          <p14:tracePt t="17780" x="3721100" y="3336925"/>
          <p14:tracePt t="17797" x="3800475" y="3292475"/>
          <p14:tracePt t="17813" x="3886200" y="3217863"/>
          <p14:tracePt t="17830" x="3949700" y="3125788"/>
          <p14:tracePt t="17846" x="3978275" y="3028950"/>
          <p14:tracePt t="17846" x="3983038" y="2971800"/>
          <p14:tracePt t="17864" x="3983038" y="2868613"/>
          <p14:tracePt t="17880" x="3949700" y="2765425"/>
          <p14:tracePt t="17897" x="3863975" y="2663825"/>
          <p14:tracePt t="17913" x="3765550" y="2589213"/>
          <p14:tracePt t="17930" x="3663950" y="2554288"/>
          <p14:tracePt t="17946" x="3578225" y="2554288"/>
          <p14:tracePt t="17963" x="3503613" y="2589213"/>
          <p14:tracePt t="17980" x="3429000" y="2674938"/>
          <p14:tracePt t="17996" x="3378200" y="2778125"/>
          <p14:tracePt t="18013" x="3343275" y="2914650"/>
          <p14:tracePt t="18030" x="3343275" y="3046413"/>
          <p14:tracePt t="18046" x="3360738" y="3149600"/>
          <p14:tracePt t="18046" x="3371850" y="3189288"/>
          <p14:tracePt t="18064" x="3400425" y="3246438"/>
          <p14:tracePt t="18081" x="3429000" y="3268663"/>
          <p14:tracePt t="18097" x="3463925" y="3275013"/>
          <p14:tracePt t="18113" x="3521075" y="3275013"/>
          <p14:tracePt t="18130" x="3600450" y="3235325"/>
          <p14:tracePt t="18146" x="3675063" y="3194050"/>
          <p14:tracePt t="18163" x="3725863" y="3143250"/>
          <p14:tracePt t="18180" x="3760788" y="3068638"/>
          <p14:tracePt t="18197" x="3778250" y="2989263"/>
          <p14:tracePt t="18213" x="3778250" y="2892425"/>
          <p14:tracePt t="18230" x="3749675" y="2794000"/>
          <p14:tracePt t="18246" x="3692525" y="2703513"/>
          <p14:tracePt t="18246" x="3663950" y="2657475"/>
          <p14:tracePt t="18264" x="3606800" y="2606675"/>
          <p14:tracePt t="18280" x="3571875" y="2600325"/>
          <p14:tracePt t="18297" x="3560763" y="2600325"/>
          <p14:tracePt t="18313" x="3554413" y="2606675"/>
          <p14:tracePt t="18330" x="3536950" y="2657475"/>
          <p14:tracePt t="18346" x="3525838" y="2732088"/>
          <p14:tracePt t="18363" x="3521075" y="2811463"/>
          <p14:tracePt t="18380" x="3521075" y="2886075"/>
          <p14:tracePt t="18397" x="3532188" y="2925763"/>
          <p14:tracePt t="18413" x="3536950" y="2936875"/>
          <p14:tracePt t="18480" x="3543300" y="2936875"/>
          <p14:tracePt t="19703" x="3549650" y="2936875"/>
          <p14:tracePt t="19720" x="3554413" y="2936875"/>
          <p14:tracePt t="19760" x="3560763" y="2936875"/>
          <p14:tracePt t="20111" x="3565525" y="2936875"/>
          <p14:tracePt t="20391" x="3560763" y="2936875"/>
          <p14:tracePt t="20423" x="3554413" y="2936875"/>
          <p14:tracePt t="20431" x="3532188" y="2936875"/>
          <p14:tracePt t="20446" x="3486150" y="2936875"/>
          <p14:tracePt t="20463" x="3400425" y="2943225"/>
          <p14:tracePt t="20480" x="3303588" y="2949575"/>
          <p14:tracePt t="20496" x="3194050" y="2954338"/>
          <p14:tracePt t="20513" x="3068638" y="2960688"/>
          <p14:tracePt t="20529" x="2921000" y="2960688"/>
          <p14:tracePt t="20546" x="2760663" y="2965450"/>
          <p14:tracePt t="20563" x="2578100" y="2965450"/>
          <p14:tracePt t="20580" x="2389188" y="2965450"/>
          <p14:tracePt t="20596" x="2193925" y="2965450"/>
          <p14:tracePt t="20613" x="1993900" y="2965450"/>
          <p14:tracePt t="20629" x="1828800" y="2965450"/>
          <p14:tracePt t="20647" x="1697038" y="2965450"/>
          <p14:tracePt t="20663" x="1525588" y="2965450"/>
          <p14:tracePt t="20680" x="1411288" y="2965450"/>
          <p14:tracePt t="20696" x="1308100" y="2965450"/>
          <p14:tracePt t="20713" x="1200150" y="2965450"/>
          <p14:tracePt t="20729" x="1096963" y="2954338"/>
          <p14:tracePt t="20746" x="1022350" y="2943225"/>
          <p14:tracePt t="20763" x="977900" y="2943225"/>
          <p14:tracePt t="20780" x="960438" y="2943225"/>
          <p14:tracePt t="20796" x="960438" y="2936875"/>
          <p14:tracePt t="20927" x="965200" y="2936875"/>
          <p14:tracePt t="20929" x="1011238" y="2936875"/>
          <p14:tracePt t="20946" x="1108075" y="2936875"/>
          <p14:tracePt t="20963" x="1257300" y="2943225"/>
          <p14:tracePt t="20979" x="1428750" y="2943225"/>
          <p14:tracePt t="20997" x="1600200" y="2943225"/>
          <p14:tracePt t="21013" x="1800225" y="2943225"/>
          <p14:tracePt t="21030" x="1971675" y="2943225"/>
          <p14:tracePt t="21046" x="2120900" y="2943225"/>
          <p14:tracePt t="21063" x="2268538" y="2943225"/>
          <p14:tracePt t="21079" x="2303463" y="2943225"/>
          <p14:tracePt t="21159" x="2292350" y="2943225"/>
          <p14:tracePt t="21167" x="2268538" y="2943225"/>
          <p14:tracePt t="21175" x="2235200" y="2943225"/>
          <p14:tracePt t="21184" x="2149475" y="2936875"/>
          <p14:tracePt t="21197" x="2039938" y="2932113"/>
          <p14:tracePt t="21213" x="1908175" y="2925763"/>
          <p14:tracePt t="21230" x="1771650" y="2921000"/>
          <p14:tracePt t="21246" x="1628775" y="2921000"/>
          <p14:tracePt t="21246" x="1549400" y="2921000"/>
          <p14:tracePt t="21264" x="1393825" y="2921000"/>
          <p14:tracePt t="21280" x="1239838" y="2921000"/>
          <p14:tracePt t="21297" x="1096963" y="2921000"/>
          <p14:tracePt t="21313" x="977900" y="2921000"/>
          <p14:tracePt t="21330" x="874713" y="2921000"/>
          <p14:tracePt t="21346" x="793750" y="2921000"/>
          <p14:tracePt t="21363" x="736600" y="2921000"/>
          <p14:tracePt t="21379" x="720725" y="2921000"/>
          <p14:tracePt t="21397" x="714375" y="2921000"/>
          <p14:tracePt t="21616" x="714375" y="2914650"/>
          <p14:tracePt t="21622" x="720725" y="2914650"/>
          <p14:tracePt t="21629" x="725488" y="2914650"/>
          <p14:tracePt t="21663" x="731838" y="2914650"/>
          <p14:tracePt t="21664" x="736600" y="2914650"/>
          <p14:tracePt t="21680" x="754063" y="2914650"/>
          <p14:tracePt t="21697" x="765175" y="2914650"/>
          <p14:tracePt t="21713" x="782638" y="2914650"/>
          <p14:tracePt t="21730" x="800100" y="2914650"/>
          <p14:tracePt t="21746" x="817563" y="2914650"/>
          <p14:tracePt t="21763" x="828675" y="2914650"/>
          <p14:tracePt t="21779" x="835025" y="2914650"/>
          <p14:tracePt t="21796" x="846138" y="2914650"/>
          <p14:tracePt t="21813" x="850900" y="2914650"/>
          <p14:tracePt t="22807" x="857250" y="2914650"/>
          <p14:tracePt t="22815" x="863600" y="2914650"/>
          <p14:tracePt t="22816" x="868363" y="2914650"/>
          <p14:tracePt t="22829" x="879475" y="2921000"/>
          <p14:tracePt t="22846" x="885825" y="2921000"/>
          <p14:tracePt t="22863" x="892175" y="2921000"/>
          <p14:tracePt t="22880" x="896938" y="2921000"/>
          <p14:tracePt t="22896" x="903288" y="2921000"/>
          <p14:tracePt t="22913" x="914400" y="2914650"/>
          <p14:tracePt t="22929" x="925513" y="2908300"/>
          <p14:tracePt t="22947" x="936625" y="2903538"/>
          <p14:tracePt t="22963" x="942975" y="2897188"/>
          <p14:tracePt t="22979" x="949325" y="2897188"/>
          <p14:tracePt t="22996" x="954088" y="2897188"/>
          <p14:tracePt t="23013" x="965200" y="2897188"/>
          <p14:tracePt t="23055" x="960438" y="2897188"/>
          <p14:tracePt t="23559" x="954088" y="2897188"/>
          <p14:tracePt t="23569" x="954088" y="2903538"/>
          <p14:tracePt t="23579" x="949325" y="2903538"/>
          <p14:tracePt t="23596" x="949325" y="2908300"/>
          <p14:tracePt t="23703" x="954088" y="2908300"/>
          <p14:tracePt t="23719" x="960438" y="2908300"/>
          <p14:tracePt t="23730" x="965200" y="2908300"/>
          <p14:tracePt t="23746" x="971550" y="2908300"/>
          <p14:tracePt t="23763" x="989013" y="2908300"/>
          <p14:tracePt t="23779" x="1028700" y="2908300"/>
          <p14:tracePt t="23796" x="1096963" y="2908300"/>
          <p14:tracePt t="23813" x="1182688" y="2908300"/>
          <p14:tracePt t="23829" x="1303338" y="2914650"/>
          <p14:tracePt t="23846" x="1435100" y="2921000"/>
          <p14:tracePt t="23863" x="1651000" y="2925763"/>
          <p14:tracePt t="23880" x="1806575" y="2936875"/>
          <p14:tracePt t="23896" x="1971675" y="2943225"/>
          <p14:tracePt t="23913" x="2143125" y="2949575"/>
          <p14:tracePt t="23929" x="2320925" y="2949575"/>
          <p14:tracePt t="23946" x="2525713" y="2949575"/>
          <p14:tracePt t="23963" x="2743200" y="2954338"/>
          <p14:tracePt t="23979" x="3000375" y="2965450"/>
          <p14:tracePt t="23996" x="3263900" y="2982913"/>
          <p14:tracePt t="24013" x="3571875" y="2989263"/>
          <p14:tracePt t="24029" x="3897313" y="3006725"/>
          <p14:tracePt t="24046" x="4264025" y="3017838"/>
          <p14:tracePt t="24063" x="4857750" y="3035300"/>
          <p14:tracePt t="24080" x="5257800" y="3035300"/>
          <p14:tracePt t="24096" x="5651500" y="3035300"/>
          <p14:tracePt t="24113" x="5961063" y="3035300"/>
          <p14:tracePt t="24129" x="6200775" y="3035300"/>
          <p14:tracePt t="24146" x="6361113" y="3035300"/>
          <p14:tracePt t="24164" x="6469063" y="3035300"/>
          <p14:tracePt t="24179" x="6526213" y="3035300"/>
          <p14:tracePt t="24197" x="6537325" y="3035300"/>
          <p14:tracePt t="24255" x="6532563" y="3035300"/>
          <p14:tracePt t="24262" x="6515100" y="3035300"/>
          <p14:tracePt t="24279" x="6492875" y="3035300"/>
          <p14:tracePt t="24296" x="6446838" y="3035300"/>
          <p14:tracePt t="24313" x="6383338" y="3028950"/>
          <p14:tracePt t="24330" x="6292850" y="3028950"/>
          <p14:tracePt t="24346" x="6165850" y="3022600"/>
          <p14:tracePt t="24363" x="6046788" y="3017838"/>
          <p14:tracePt t="24379" x="5932488" y="3006725"/>
          <p14:tracePt t="24396" x="5829300" y="2994025"/>
          <p14:tracePt t="24412" x="5749925" y="2989263"/>
          <p14:tracePt t="24430" x="5692775" y="2982913"/>
          <p14:tracePt t="24446" x="5640388" y="2982913"/>
          <p14:tracePt t="24446" x="5622925" y="2978150"/>
          <p14:tracePt t="24463" x="5594350" y="2978150"/>
          <p14:tracePt t="24479" x="5589588" y="2978150"/>
          <p14:tracePt t="24519" x="5589588" y="2971800"/>
          <p14:tracePt t="24535" x="5589588" y="2965450"/>
          <p14:tracePt t="24546" x="5589588" y="2960688"/>
          <p14:tracePt t="24563" x="5589588" y="2949575"/>
          <p14:tracePt t="24579" x="5583238" y="2932113"/>
          <p14:tracePt t="24596" x="5578475" y="2914650"/>
          <p14:tracePt t="24612" x="5572125" y="2892425"/>
          <p14:tracePt t="24630" x="5565775" y="2863850"/>
          <p14:tracePt t="24646" x="5554663" y="2822575"/>
          <p14:tracePt t="24663" x="5543550" y="2749550"/>
          <p14:tracePt t="24679" x="5537200" y="2686050"/>
          <p14:tracePt t="24696" x="5526088" y="2589213"/>
          <p14:tracePt t="24712" x="5526088" y="2486025"/>
          <p14:tracePt t="24730" x="5526088" y="2371725"/>
          <p14:tracePt t="24746" x="5526088" y="2246313"/>
          <p14:tracePt t="24763" x="5532438" y="2125663"/>
          <p14:tracePt t="24779" x="5532438" y="2022475"/>
          <p14:tracePt t="24796" x="5532438" y="1949450"/>
          <p14:tracePt t="24813" x="5526088" y="1903413"/>
          <p14:tracePt t="24830" x="5521325" y="1879600"/>
          <p14:tracePt t="24911" x="5514975" y="1879600"/>
          <p14:tracePt t="24919" x="5514975" y="1897063"/>
          <p14:tracePt t="24930" x="5508625" y="1936750"/>
          <p14:tracePt t="24946" x="5503863" y="2011363"/>
          <p14:tracePt t="24963" x="5503863" y="2125663"/>
          <p14:tracePt t="24979" x="5503863" y="2263775"/>
          <p14:tracePt t="24996" x="5503863" y="2422525"/>
          <p14:tracePt t="25012" x="5503863" y="2582863"/>
          <p14:tracePt t="25030" x="5503863" y="2743200"/>
          <p14:tracePt t="25046" x="5503863" y="2897188"/>
          <p14:tracePt t="25063" x="5497513" y="3051175"/>
          <p14:tracePt t="25079" x="5486400" y="3108325"/>
          <p14:tracePt t="25096" x="5480050" y="3125788"/>
          <p14:tracePt t="25423" x="5475288" y="3125788"/>
          <p14:tracePt t="25431" x="5440363" y="3125788"/>
          <p14:tracePt t="25447" x="5422900" y="3136900"/>
          <p14:tracePt t="25463" x="5440363" y="3136900"/>
          <p14:tracePt t="25479" x="5464175" y="3136900"/>
          <p14:tracePt t="25496" x="5521325" y="3136900"/>
          <p14:tracePt t="25512" x="5589588" y="3136900"/>
          <p14:tracePt t="25529" x="5668963" y="3136900"/>
          <p14:tracePt t="25546" x="5737225" y="3121025"/>
          <p14:tracePt t="25563" x="5783263" y="3103563"/>
          <p14:tracePt t="25579" x="5818188" y="3086100"/>
          <p14:tracePt t="25596" x="5851525" y="3068638"/>
          <p14:tracePt t="25612" x="5880100" y="3057525"/>
          <p14:tracePt t="25629" x="5921375" y="3051175"/>
          <p14:tracePt t="25646" x="5932488" y="3046413"/>
          <p14:tracePt t="25871" x="5932488" y="3040063"/>
          <p14:tracePt t="25879" x="5926138" y="3040063"/>
          <p14:tracePt t="25896" x="5921375" y="3035300"/>
          <p14:tracePt t="25913" x="5921375" y="3028950"/>
          <p14:tracePt t="25929" x="5921375" y="3022600"/>
          <p14:tracePt t="25946" x="5921375" y="3017838"/>
          <p14:tracePt t="25991" x="5926138" y="3017838"/>
          <p14:tracePt t="26016" x="5932488" y="3017838"/>
          <p14:tracePt t="26040" x="5932488" y="3022600"/>
          <p14:tracePt t="26064" x="5937250" y="3022600"/>
          <p14:tracePt t="26080" x="5943600" y="3022600"/>
          <p14:tracePt t="26081" x="5965825" y="3028950"/>
          <p14:tracePt t="26096" x="6011863" y="3040063"/>
          <p14:tracePt t="26113" x="6092825" y="3051175"/>
          <p14:tracePt t="26129" x="6207125" y="3063875"/>
          <p14:tracePt t="26146" x="6332538" y="3079750"/>
          <p14:tracePt t="26162" x="6486525" y="3092450"/>
          <p14:tracePt t="26179" x="6657975" y="3114675"/>
          <p14:tracePt t="26196" x="6823075" y="3125788"/>
          <p14:tracePt t="26213" x="6994525" y="3136900"/>
          <p14:tracePt t="26229" x="7165975" y="3149600"/>
          <p14:tracePt t="26246" x="7337425" y="3154363"/>
          <p14:tracePt t="26262" x="7578725" y="3165475"/>
          <p14:tracePt t="26280" x="7726363" y="3171825"/>
          <p14:tracePt t="26296" x="7864475" y="3178175"/>
          <p14:tracePt t="26313" x="7983538" y="3182938"/>
          <p14:tracePt t="26329" x="8075613" y="3182938"/>
          <p14:tracePt t="26346" x="8154988" y="3189288"/>
          <p14:tracePt t="26362" x="8194675" y="3189288"/>
          <p14:tracePt t="26380" x="8218488" y="3189288"/>
          <p14:tracePt t="26396" x="8223250" y="3189288"/>
          <p14:tracePt t="26560" x="8218488" y="3189288"/>
          <p14:tracePt t="26570" x="8212138" y="3189288"/>
          <p14:tracePt t="26580" x="8178800" y="3189288"/>
          <p14:tracePt t="26597" x="8121650" y="3182938"/>
          <p14:tracePt t="26614" x="8047038" y="3171825"/>
          <p14:tracePt t="26630" x="7966075" y="3160713"/>
          <p14:tracePt t="26647" x="7886700" y="3149600"/>
          <p14:tracePt t="26662" x="7772400" y="3125788"/>
          <p14:tracePt t="26680" x="7708900" y="3114675"/>
          <p14:tracePt t="26696" x="7651750" y="3108325"/>
          <p14:tracePt t="26713" x="7607300" y="3103563"/>
          <p14:tracePt t="26729" x="7566025" y="3103563"/>
          <p14:tracePt t="26746" x="7526338" y="3103563"/>
          <p14:tracePt t="26762" x="7475538" y="3103563"/>
          <p14:tracePt t="26779" x="7429500" y="3103563"/>
          <p14:tracePt t="26796" x="7372350" y="3103563"/>
          <p14:tracePt t="26813" x="7315200" y="3092450"/>
          <p14:tracePt t="26829" x="7280275" y="3086100"/>
          <p14:tracePt t="26846" x="7240588" y="3074988"/>
          <p14:tracePt t="26862" x="7200900" y="3068638"/>
          <p14:tracePt t="26880" x="7172325" y="3063875"/>
          <p14:tracePt t="26896" x="7161213" y="3057525"/>
          <p14:tracePt t="26913" x="7154863" y="3057525"/>
          <p14:tracePt t="27584" x="7154863" y="3051175"/>
          <p14:tracePt t="27688" x="7161213" y="3051175"/>
          <p14:tracePt t="27720" x="7165975" y="3051175"/>
          <p14:tracePt t="27792" x="7172325" y="3051175"/>
          <p14:tracePt t="27808" x="7183438" y="3051175"/>
          <p14:tracePt t="27816" x="7218363" y="3051175"/>
          <p14:tracePt t="27831" x="7258050" y="3051175"/>
          <p14:tracePt t="27847" x="7321550" y="3051175"/>
          <p14:tracePt t="27864" x="7412038" y="3051175"/>
          <p14:tracePt t="27880" x="7464425" y="3051175"/>
          <p14:tracePt t="27898" x="7493000" y="3051175"/>
          <p14:tracePt t="27913" x="7508875" y="3051175"/>
          <p14:tracePt t="27930" x="7515225" y="3051175"/>
          <p14:tracePt t="29264" x="7532688" y="3051175"/>
          <p14:tracePt t="29280" x="7594600" y="3051175"/>
          <p14:tracePt t="29281" x="7680325" y="3051175"/>
          <p14:tracePt t="29297" x="7766050" y="3051175"/>
          <p14:tracePt t="29314" x="7875588" y="3051175"/>
          <p14:tracePt t="29330" x="7966075" y="3051175"/>
          <p14:tracePt t="29347" x="8040688" y="3051175"/>
          <p14:tracePt t="29363" x="8093075" y="3051175"/>
          <p14:tracePt t="29380" x="8126413" y="3051175"/>
          <p14:tracePt t="29396" x="8137525" y="3051175"/>
          <p14:tracePt t="29567" x="8132763" y="3051175"/>
          <p14:tracePt t="29648" x="8126413" y="3051175"/>
          <p14:tracePt t="29664" x="8097838" y="3051175"/>
          <p14:tracePt t="29681" x="8064500" y="3051175"/>
          <p14:tracePt t="29696" x="8001000" y="3051175"/>
          <p14:tracePt t="29714" x="7921625" y="3051175"/>
          <p14:tracePt t="29730" x="7829550" y="3051175"/>
          <p14:tracePt t="29748" x="7726363" y="3051175"/>
          <p14:tracePt t="29763" x="7623175" y="3051175"/>
          <p14:tracePt t="29780" x="7521575" y="3051175"/>
          <p14:tracePt t="29796" x="7429500" y="3046413"/>
          <p14:tracePt t="29814" x="7326313" y="3040063"/>
          <p14:tracePt t="29830" x="7240588" y="3035300"/>
          <p14:tracePt t="29847" x="7161213" y="3028950"/>
          <p14:tracePt t="29863" x="7064375" y="3022600"/>
          <p14:tracePt t="29881" x="7029450" y="3022600"/>
          <p14:tracePt t="29898" x="6994525" y="3017838"/>
          <p14:tracePt t="29915" x="6965950" y="3017838"/>
          <p14:tracePt t="29931" x="6943725" y="3017838"/>
          <p14:tracePt t="29948" x="6921500" y="3017838"/>
          <p14:tracePt t="29964" x="6908800" y="3017838"/>
          <p14:tracePt t="29981" x="6904038" y="3017838"/>
          <p14:tracePt t="29997" x="6892925" y="3017838"/>
          <p14:tracePt t="30015" x="6886575" y="3017838"/>
          <p14:tracePt t="30031" x="6875463" y="3017838"/>
          <p14:tracePt t="30048" x="6846888" y="3017838"/>
          <p14:tracePt t="30064" x="6800850" y="3017838"/>
          <p14:tracePt t="30082" x="6754813" y="3017838"/>
          <p14:tracePt t="30097" x="6708775" y="3017838"/>
          <p14:tracePt t="30114" x="6651625" y="3017838"/>
          <p14:tracePt t="30131" x="6594475" y="3017838"/>
          <p14:tracePt t="30148" x="6543675" y="3017838"/>
          <p14:tracePt t="30164" x="6508750" y="3017838"/>
          <p14:tracePt t="30181" x="6464300" y="3017838"/>
          <p14:tracePt t="30197" x="6429375" y="3017838"/>
          <p14:tracePt t="30215" x="6400800" y="3017838"/>
          <p14:tracePt t="30231" x="6378575" y="3017838"/>
          <p14:tracePt t="30248" x="6372225" y="3017838"/>
          <p14:tracePt t="30264" x="6350000" y="3017838"/>
          <p14:tracePt t="30282" x="6343650" y="3017838"/>
          <p14:tracePt t="30297" x="6332538" y="3017838"/>
          <p14:tracePt t="30337" x="6326188" y="3017838"/>
          <p14:tracePt t="30465" x="6326188" y="3022600"/>
          <p14:tracePt t="30468" x="6337300" y="3022600"/>
          <p14:tracePt t="30481" x="6365875" y="3022600"/>
          <p14:tracePt t="30497" x="6400800" y="3028950"/>
          <p14:tracePt t="30514" x="6440488" y="3035300"/>
          <p14:tracePt t="30531" x="6515100" y="3046413"/>
          <p14:tracePt t="30548" x="6589713" y="3057525"/>
          <p14:tracePt t="30564" x="6664325" y="3068638"/>
          <p14:tracePt t="30581" x="6743700" y="3079750"/>
          <p14:tracePt t="30597" x="6807200" y="3092450"/>
          <p14:tracePt t="30614" x="6875463" y="3097213"/>
          <p14:tracePt t="30631" x="6937375" y="3103563"/>
          <p14:tracePt t="30648" x="6994525" y="3114675"/>
          <p14:tracePt t="30664" x="7086600" y="3132138"/>
          <p14:tracePt t="30681" x="7143750" y="3143250"/>
          <p14:tracePt t="30697" x="7194550" y="3160713"/>
          <p14:tracePt t="30714" x="7240588" y="3165475"/>
          <p14:tracePt t="30731" x="7269163" y="3171825"/>
          <p14:tracePt t="30748" x="7297738" y="3171825"/>
          <p14:tracePt t="30765" x="7315200" y="3171825"/>
          <p14:tracePt t="30781" x="7326313" y="3171825"/>
          <p14:tracePt t="30797" x="7332663" y="3171825"/>
          <p14:tracePt t="33409" x="7332663" y="3178175"/>
          <p14:tracePt t="33441" x="7332663" y="3182938"/>
          <p14:tracePt t="33449" x="7326313" y="3182938"/>
          <p14:tracePt t="33464" x="7321550" y="3182938"/>
          <p14:tracePt t="33465" x="7286625" y="3200400"/>
          <p14:tracePt t="33465" x="7251700" y="3211513"/>
          <p14:tracePt t="33481" x="7165975" y="3228975"/>
          <p14:tracePt t="33497" x="7069138" y="3240088"/>
          <p14:tracePt t="33514" x="6943725" y="3251200"/>
          <p14:tracePt t="33531" x="6794500" y="3263900"/>
          <p14:tracePt t="33547" x="6657975" y="3286125"/>
          <p14:tracePt t="33564" x="6526213" y="3303588"/>
          <p14:tracePt t="33581" x="6372225" y="3314700"/>
          <p14:tracePt t="33597" x="6207125" y="3332163"/>
          <p14:tracePt t="33614" x="6051550" y="3336925"/>
          <p14:tracePt t="33630" x="5903913" y="3336925"/>
          <p14:tracePt t="33648" x="5754688" y="3336925"/>
          <p14:tracePt t="33664" x="5526088" y="3332163"/>
          <p14:tracePt t="33681" x="5349875" y="3321050"/>
          <p14:tracePt t="33697" x="5218113" y="3314700"/>
          <p14:tracePt t="33714" x="5108575" y="3308350"/>
          <p14:tracePt t="33731" x="5000625" y="3308350"/>
          <p14:tracePt t="33747" x="4903788" y="3297238"/>
          <p14:tracePt t="33764" x="4811713" y="3292475"/>
          <p14:tracePt t="33781" x="4737100" y="3275013"/>
          <p14:tracePt t="33798" x="4668838" y="3263900"/>
          <p14:tracePt t="33814" x="4635500" y="3257550"/>
          <p14:tracePt t="33830" x="4606925" y="3251200"/>
          <p14:tracePt t="33847" x="4583113" y="3246438"/>
          <p14:tracePt t="33864" x="4560888" y="3240088"/>
          <p14:tracePt t="33881" x="4554538" y="3240088"/>
          <p14:tracePt t="33985" x="4554538" y="3235325"/>
          <p14:tracePt t="33998" x="4554538" y="3228975"/>
          <p14:tracePt t="34014" x="4554538" y="3211513"/>
          <p14:tracePt t="34030" x="4565650" y="3189288"/>
          <p14:tracePt t="34047" x="4578350" y="3165475"/>
          <p14:tracePt t="34064" x="4589463" y="3143250"/>
          <p14:tracePt t="34080" x="4618038" y="3092450"/>
          <p14:tracePt t="34098" x="4635500" y="3068638"/>
          <p14:tracePt t="34114" x="4651375" y="3040063"/>
          <p14:tracePt t="34131" x="4664075" y="3017838"/>
          <p14:tracePt t="34147" x="4679950" y="2989263"/>
          <p14:tracePt t="34164" x="4692650" y="2965450"/>
          <p14:tracePt t="34180" x="4703763" y="2943225"/>
          <p14:tracePt t="34198" x="4714875" y="2921000"/>
          <p14:tracePt t="34214" x="4721225" y="2903538"/>
          <p14:tracePt t="34231" x="4725988" y="2892425"/>
          <p14:tracePt t="34247" x="4725988" y="2868613"/>
          <p14:tracePt t="34264" x="4725988" y="2846388"/>
          <p14:tracePt t="34281" x="4708525" y="2806700"/>
          <p14:tracePt t="34298" x="4697413" y="2778125"/>
          <p14:tracePt t="34314" x="4679950" y="2754313"/>
          <p14:tracePt t="34331" x="4664075" y="2732088"/>
          <p14:tracePt t="34347" x="4640263" y="2703513"/>
          <p14:tracePt t="34364" x="4606925" y="2692400"/>
          <p14:tracePt t="34380" x="4572000" y="2674938"/>
          <p14:tracePt t="34398" x="4537075" y="2668588"/>
          <p14:tracePt t="34414" x="4492625" y="2668588"/>
          <p14:tracePt t="34431" x="4440238" y="2679700"/>
          <p14:tracePt t="34447" x="4378325" y="2708275"/>
          <p14:tracePt t="34464" x="4314825" y="2749550"/>
          <p14:tracePt t="34481" x="4240213" y="2822575"/>
          <p14:tracePt t="34498" x="4211638" y="2903538"/>
          <p14:tracePt t="34514" x="4200525" y="2965450"/>
          <p14:tracePt t="34531" x="4200525" y="3046413"/>
          <p14:tracePt t="34547" x="4200525" y="3125788"/>
          <p14:tracePt t="34564" x="4229100" y="3194050"/>
          <p14:tracePt t="34580" x="4275138" y="3235325"/>
          <p14:tracePt t="34598" x="4343400" y="3268663"/>
          <p14:tracePt t="34614" x="4457700" y="3297238"/>
          <p14:tracePt t="34631" x="4572000" y="3303588"/>
          <p14:tracePt t="34647" x="4697413" y="3303588"/>
          <p14:tracePt t="34664" x="4811713" y="3268663"/>
          <p14:tracePt t="34681" x="4921250" y="3217863"/>
          <p14:tracePt t="34698" x="4960938" y="3178175"/>
          <p14:tracePt t="34714" x="4994275" y="3132138"/>
          <p14:tracePt t="34731" x="5018088" y="3079750"/>
          <p14:tracePt t="34747" x="5022850" y="3040063"/>
          <p14:tracePt t="34764" x="5022850" y="3000375"/>
          <p14:tracePt t="34780" x="5018088" y="2965450"/>
          <p14:tracePt t="34798" x="5000625" y="2925763"/>
          <p14:tracePt t="34814" x="4965700" y="2886075"/>
          <p14:tracePt t="34831" x="4937125" y="2851150"/>
          <p14:tracePt t="34847" x="4897438" y="2817813"/>
          <p14:tracePt t="34864" x="4840288" y="2782888"/>
          <p14:tracePt t="34880" x="4725988" y="2743200"/>
          <p14:tracePt t="34898" x="4646613" y="2725738"/>
          <p14:tracePt t="34914" x="4565650" y="2720975"/>
          <p14:tracePt t="34931" x="4492625" y="2720975"/>
          <p14:tracePt t="34947" x="4440238" y="2749550"/>
          <p14:tracePt t="34964" x="4400550" y="2794000"/>
          <p14:tracePt t="34980" x="4371975" y="2863850"/>
          <p14:tracePt t="34998" x="4354513" y="2960688"/>
          <p14:tracePt t="35014" x="4349750" y="3057525"/>
          <p14:tracePt t="35031" x="4349750" y="3125788"/>
          <p14:tracePt t="35047" x="4349750" y="3178175"/>
          <p14:tracePt t="35064" x="4354513" y="3217863"/>
          <p14:tracePt t="35080" x="4365625" y="3235325"/>
          <p14:tracePt t="35098" x="4378325" y="3251200"/>
          <p14:tracePt t="35114" x="4394200" y="3263900"/>
          <p14:tracePt t="35130" x="4418013" y="3268663"/>
          <p14:tracePt t="35147" x="4429125" y="3268663"/>
          <p14:tracePt t="35164" x="4435475" y="3268663"/>
          <p14:tracePt t="35180" x="4451350" y="3263900"/>
          <p14:tracePt t="35198" x="4457700" y="3257550"/>
          <p14:tracePt t="35214" x="4468813" y="3240088"/>
          <p14:tracePt t="35231" x="4479925" y="3222625"/>
          <p14:tracePt t="35247" x="4492625" y="3211513"/>
          <p14:tracePt t="35264" x="4497388" y="3194050"/>
          <p14:tracePt t="35280" x="4508500" y="3182938"/>
          <p14:tracePt t="35297" x="4508500" y="3165475"/>
          <p14:tracePt t="35314" x="4508500" y="3160713"/>
          <p14:tracePt t="35457" x="4503738" y="3165475"/>
          <p14:tracePt t="35464" x="4492625" y="3182938"/>
          <p14:tracePt t="35481" x="4468813" y="3206750"/>
          <p14:tracePt t="35497" x="4451350" y="3228975"/>
          <p14:tracePt t="35514" x="4429125" y="3251200"/>
          <p14:tracePt t="35531" x="4406900" y="3286125"/>
          <p14:tracePt t="35547" x="4371975" y="3314700"/>
          <p14:tracePt t="35564" x="4332288" y="3354388"/>
          <p14:tracePt t="35580" x="4257675" y="3394075"/>
          <p14:tracePt t="35597" x="4183063" y="3440113"/>
          <p14:tracePt t="35614" x="4086225" y="3468688"/>
          <p14:tracePt t="35630" x="3943350" y="3486150"/>
          <p14:tracePt t="35647" x="3800475" y="3492500"/>
          <p14:tracePt t="35664" x="3594100" y="3492500"/>
          <p14:tracePt t="35681" x="3457575" y="3479800"/>
          <p14:tracePt t="35697" x="3325813" y="3463925"/>
          <p14:tracePt t="35714" x="3182938" y="3429000"/>
          <p14:tracePt t="35730" x="3046413" y="3394075"/>
          <p14:tracePt t="35747" x="2914650" y="3349625"/>
          <p14:tracePt t="35764" x="2782888" y="3292475"/>
          <p14:tracePt t="35781" x="2674938" y="3240088"/>
          <p14:tracePt t="35797" x="2589213" y="3189288"/>
          <p14:tracePt t="35814" x="2549525" y="3160713"/>
          <p14:tracePt t="35831" x="2536825" y="3143250"/>
          <p14:tracePt t="35848" x="2536825" y="3132138"/>
          <p14:tracePt t="35864" x="2536825" y="3121025"/>
          <p14:tracePt t="35881" x="2536825" y="3097213"/>
          <p14:tracePt t="35897" x="2536825" y="3074988"/>
          <p14:tracePt t="35914" x="2536825" y="3040063"/>
          <p14:tracePt t="35930" x="2525713" y="3006725"/>
          <p14:tracePt t="35948" x="2514600" y="2965450"/>
          <p14:tracePt t="35964" x="2497138" y="2936875"/>
          <p14:tracePt t="35981" x="2486025" y="2914650"/>
          <p14:tracePt t="35997" x="2474913" y="2903538"/>
          <p14:tracePt t="36014" x="2468563" y="2892425"/>
          <p14:tracePt t="36030" x="2468563" y="2886075"/>
          <p14:tracePt t="36048" x="2463800" y="2879725"/>
          <p14:tracePt t="36064" x="2463800" y="2874963"/>
          <p14:tracePt t="36081" x="2451100" y="2874963"/>
          <p14:tracePt t="36097" x="2446338" y="2874963"/>
          <p14:tracePt t="36114" x="2435225" y="2874963"/>
          <p14:tracePt t="36130" x="2428875" y="2874963"/>
          <p14:tracePt t="36147" x="2417763" y="2886075"/>
          <p14:tracePt t="36164" x="2411413" y="2897188"/>
          <p14:tracePt t="36181" x="2400300" y="2903538"/>
          <p14:tracePt t="36777" x="2406650" y="2903538"/>
          <p14:tracePt t="36785" x="2428875" y="2903538"/>
          <p14:tracePt t="36800" x="2474913" y="2908300"/>
          <p14:tracePt t="36814" x="2549525" y="2921000"/>
          <p14:tracePt t="36830" x="2635250" y="2925763"/>
          <p14:tracePt t="36848" x="2725738" y="2936875"/>
          <p14:tracePt t="36864" x="2857500" y="2949575"/>
          <p14:tracePt t="36881" x="2936875" y="2954338"/>
          <p14:tracePt t="36897" x="3035300" y="2965450"/>
          <p14:tracePt t="36914" x="3132138" y="2971800"/>
          <p14:tracePt t="36930" x="3222625" y="2989263"/>
          <p14:tracePt t="36947" x="3303588" y="2994025"/>
          <p14:tracePt t="36964" x="3378200" y="3006725"/>
          <p14:tracePt t="36981" x="3451225" y="3017838"/>
          <p14:tracePt t="36997" x="3521075" y="3017838"/>
          <p14:tracePt t="37014" x="3594100" y="3022600"/>
          <p14:tracePt t="37030" x="3657600" y="3028950"/>
          <p14:tracePt t="37047" x="3732213" y="3035300"/>
          <p14:tracePt t="37063" x="3811588" y="3040063"/>
          <p14:tracePt t="37063" x="3846513" y="3046413"/>
          <p14:tracePt t="37081" x="3925888" y="3051175"/>
          <p14:tracePt t="37097" x="4011613" y="3057525"/>
          <p14:tracePt t="37114" x="4079875" y="3063875"/>
          <p14:tracePt t="37130" x="4154488" y="3068638"/>
          <p14:tracePt t="37147" x="4211638" y="3074988"/>
          <p14:tracePt t="37163" x="4264025" y="3086100"/>
          <p14:tracePt t="37180" x="4321175" y="3097213"/>
          <p14:tracePt t="37197" x="4378325" y="3108325"/>
          <p14:tracePt t="37214" x="4446588" y="3114675"/>
          <p14:tracePt t="37230" x="4521200" y="3132138"/>
          <p14:tracePt t="37247" x="4583113" y="3143250"/>
          <p14:tracePt t="37263" x="4668838" y="3160713"/>
          <p14:tracePt t="37281" x="4725988" y="3165475"/>
          <p14:tracePt t="37297" x="4778375" y="3171825"/>
          <p14:tracePt t="37314" x="4835525" y="3178175"/>
          <p14:tracePt t="37330" x="4879975" y="3178175"/>
          <p14:tracePt t="37347" x="4914900" y="3182938"/>
          <p14:tracePt t="37363" x="4943475" y="3182938"/>
          <p14:tracePt t="37380" x="4972050" y="3182938"/>
          <p14:tracePt t="37397" x="4989513" y="3182938"/>
          <p14:tracePt t="37413" x="5006975" y="3182938"/>
          <p14:tracePt t="37431" x="5011738" y="3182938"/>
          <p14:tracePt t="37447" x="5018088" y="3182938"/>
          <p14:tracePt t="38612" x="0" y="0"/>
        </p14:tracePtLst>
        <p14:tracePtLst>
          <p14:tracePt t="48617" x="2417763" y="3189288"/>
          <p14:tracePt t="48618" x="2417763" y="3194050"/>
          <p14:tracePt t="48630" x="2411413" y="3194050"/>
          <p14:tracePt t="48737" x="2406650" y="3194050"/>
          <p14:tracePt t="48747" x="2400300" y="3194050"/>
          <p14:tracePt t="48752" x="2389188" y="3194050"/>
          <p14:tracePt t="48764" x="2349500" y="3194050"/>
          <p14:tracePt t="48780" x="2286000" y="3182938"/>
          <p14:tracePt t="48797" x="2189163" y="3149600"/>
          <p14:tracePt t="48814" x="2085975" y="3125788"/>
          <p14:tracePt t="48831" x="1989138" y="3114675"/>
          <p14:tracePt t="48847" x="1903413" y="3108325"/>
          <p14:tracePt t="48864" x="1822450" y="3108325"/>
          <p14:tracePt t="48880" x="1714500" y="3108325"/>
          <p14:tracePt t="48898" x="1646238" y="3108325"/>
          <p14:tracePt t="48914" x="1606550" y="3114675"/>
          <p14:tracePt t="48931" x="1589088" y="3125788"/>
          <p14:tracePt t="49209" x="1600200" y="3125788"/>
          <p14:tracePt t="49214" x="1617663" y="3125788"/>
          <p14:tracePt t="49230" x="1628775" y="3125788"/>
          <p14:tracePt t="49248" x="1635125" y="3125788"/>
          <p14:tracePt t="49264" x="1639888" y="3125788"/>
          <p14:tracePt t="49264" x="1646238" y="3125788"/>
          <p14:tracePt t="49281" x="1651000" y="3125788"/>
          <p14:tracePt t="49297" x="1674813" y="3125788"/>
          <p14:tracePt t="49314" x="1708150" y="3125788"/>
          <p14:tracePt t="49330" x="1771650" y="3125788"/>
          <p14:tracePt t="49347" x="1863725" y="3136900"/>
          <p14:tracePt t="49364" x="1954213" y="3143250"/>
          <p14:tracePt t="49381" x="2051050" y="3149600"/>
          <p14:tracePt t="49397" x="2136775" y="3154363"/>
          <p14:tracePt t="49414" x="2217738" y="3154363"/>
          <p14:tracePt t="49430" x="2279650" y="3160713"/>
          <p14:tracePt t="49448" x="2332038" y="3160713"/>
          <p14:tracePt t="49464" x="2360613" y="3165475"/>
          <p14:tracePt t="49464" x="2378075" y="3171825"/>
          <p14:tracePt t="49481" x="2389188" y="3171825"/>
          <p14:tracePt t="49497" x="2393950" y="3178175"/>
          <p14:tracePt t="49641" x="2389188" y="3178175"/>
          <p14:tracePt t="49649" x="2382838" y="3178175"/>
          <p14:tracePt t="49649" x="2378075" y="3178175"/>
          <p14:tracePt t="49664" x="2365375" y="3178175"/>
          <p14:tracePt t="49664" x="2343150" y="3178175"/>
          <p14:tracePt t="49681" x="2308225" y="3178175"/>
          <p14:tracePt t="49697" x="2251075" y="3182938"/>
          <p14:tracePt t="49714" x="2182813" y="3182938"/>
          <p14:tracePt t="49730" x="2114550" y="3189288"/>
          <p14:tracePt t="49747" x="2057400" y="3194050"/>
          <p14:tracePt t="49764" x="2006600" y="3194050"/>
          <p14:tracePt t="49781" x="1954213" y="3194050"/>
          <p14:tracePt t="49797" x="1925638" y="3194050"/>
          <p14:tracePt t="49814" x="1914525" y="3194050"/>
          <p14:tracePt t="49830" x="1908175" y="3194050"/>
          <p14:tracePt t="49985" x="1914525" y="3194050"/>
          <p14:tracePt t="49997" x="1920875" y="3200400"/>
          <p14:tracePt t="50001" x="1965325" y="3200400"/>
          <p14:tracePt t="50014" x="2011363" y="3200400"/>
          <p14:tracePt t="50031" x="2079625" y="3206750"/>
          <p14:tracePt t="50047" x="2160588" y="3206750"/>
          <p14:tracePt t="50064" x="2239963" y="3206750"/>
          <p14:tracePt t="50064" x="2279650" y="3206750"/>
          <p14:tracePt t="50081" x="2336800" y="3211513"/>
          <p14:tracePt t="50097" x="2382838" y="3211513"/>
          <p14:tracePt t="50114" x="2411413" y="3211513"/>
          <p14:tracePt t="50241" x="2406650" y="3211513"/>
          <p14:tracePt t="50249" x="2371725" y="3211513"/>
          <p14:tracePt t="50265" x="2292350" y="3200400"/>
          <p14:tracePt t="50265" x="2251075" y="3194050"/>
          <p14:tracePt t="50281" x="2149475" y="3189288"/>
          <p14:tracePt t="50297" x="2063750" y="3182938"/>
          <p14:tracePt t="50314" x="1965325" y="3182938"/>
          <p14:tracePt t="50330" x="1903413" y="3182938"/>
          <p14:tracePt t="50347" x="1874838" y="3182938"/>
          <p14:tracePt t="50364" x="1857375" y="3182938"/>
          <p14:tracePt t="50441" x="1857375" y="3178175"/>
          <p14:tracePt t="50449" x="1863725" y="3178175"/>
          <p14:tracePt t="50881" x="1868488" y="3178175"/>
          <p14:tracePt t="50953" x="1874838" y="3178175"/>
          <p14:tracePt t="51009" x="1879600" y="3178175"/>
          <p14:tracePt t="51030" x="1897063" y="3178175"/>
          <p14:tracePt t="51032" x="1925638" y="3178175"/>
          <p14:tracePt t="51047" x="1978025" y="3178175"/>
          <p14:tracePt t="51064" x="2057400" y="3178175"/>
          <p14:tracePt t="51080" x="2189163" y="3178175"/>
          <p14:tracePt t="51098" x="2292350" y="3178175"/>
          <p14:tracePt t="51114" x="2360613" y="3178175"/>
          <p14:tracePt t="51131" x="2411413" y="3171825"/>
          <p14:tracePt t="51147" x="2428875" y="3165475"/>
          <p14:tracePt t="51345" x="2422525" y="3165475"/>
          <p14:tracePt t="51369" x="2417763" y="3160713"/>
          <p14:tracePt t="51377" x="2417763" y="3154363"/>
          <p14:tracePt t="51390" x="2411413" y="3154363"/>
          <p14:tracePt t="51397" x="2406650" y="3143250"/>
          <p14:tracePt t="51413" x="2400300" y="3121025"/>
          <p14:tracePt t="51431" x="2393950" y="3108325"/>
          <p14:tracePt t="51447" x="2382838" y="3086100"/>
          <p14:tracePt t="51464" x="2378075" y="3068638"/>
          <p14:tracePt t="51480" x="2378075" y="3051175"/>
          <p14:tracePt t="51497" x="2378075" y="3046413"/>
          <p14:tracePt t="51649" x="2378075" y="3040063"/>
          <p14:tracePt t="51664" x="2378075" y="3035300"/>
          <p14:tracePt t="51664" x="2382838" y="3017838"/>
          <p14:tracePt t="51680" x="2393950" y="2989263"/>
          <p14:tracePt t="51698" x="2406650" y="2971800"/>
          <p14:tracePt t="51713" x="2417763" y="2949575"/>
          <p14:tracePt t="51731" x="2422525" y="2925763"/>
          <p14:tracePt t="51747" x="2428875" y="2897188"/>
          <p14:tracePt t="51764" x="2446338" y="2868613"/>
          <p14:tracePt t="51780" x="2451100" y="2840038"/>
          <p14:tracePt t="51797" x="2463800" y="2806700"/>
          <p14:tracePt t="51813" x="2474913" y="2771775"/>
          <p14:tracePt t="51831" x="2486025" y="2743200"/>
          <p14:tracePt t="51847" x="2492375" y="2708275"/>
          <p14:tracePt t="51864" x="2497138" y="2686050"/>
          <p14:tracePt t="51880" x="2508250" y="2651125"/>
          <p14:tracePt t="51897" x="2514600" y="2635250"/>
          <p14:tracePt t="51913" x="2514600" y="2628900"/>
          <p14:tracePt t="51930" x="2520950" y="2622550"/>
          <p14:tracePt t="52081" x="2514600" y="2622550"/>
          <p14:tracePt t="52085" x="2508250" y="2640013"/>
          <p14:tracePt t="52097" x="2486025" y="2657475"/>
          <p14:tracePt t="52113" x="2468563" y="2692400"/>
          <p14:tracePt t="52130" x="2446338" y="2732088"/>
          <p14:tracePt t="52147" x="2422525" y="2760663"/>
          <p14:tracePt t="52164" x="2393950" y="2800350"/>
          <p14:tracePt t="52180" x="2382838" y="2840038"/>
          <p14:tracePt t="52197" x="2365375" y="2879725"/>
          <p14:tracePt t="52213" x="2360613" y="2914650"/>
          <p14:tracePt t="52230" x="2349500" y="2943225"/>
          <p14:tracePt t="52247" x="2343150" y="2971800"/>
          <p14:tracePt t="52264" x="2332038" y="2994025"/>
          <p14:tracePt t="52280" x="2332038" y="3028950"/>
          <p14:tracePt t="52298" x="2325688" y="3046413"/>
          <p14:tracePt t="52314" x="2314575" y="3057525"/>
          <p14:tracePt t="52330" x="2314575" y="3068638"/>
          <p14:tracePt t="52347" x="2314575" y="3079750"/>
          <p14:tracePt t="52364" x="2308225" y="3086100"/>
          <p14:tracePt t="52889" x="2314575" y="3086100"/>
          <p14:tracePt t="52897" x="2354263" y="3092450"/>
          <p14:tracePt t="52914" x="2400300" y="3103563"/>
          <p14:tracePt t="52930" x="2468563" y="3114675"/>
          <p14:tracePt t="52947" x="2536825" y="3121025"/>
          <p14:tracePt t="52963" x="2593975" y="3125788"/>
          <p14:tracePt t="52980" x="2651125" y="3132138"/>
          <p14:tracePt t="52997" x="2697163" y="3136900"/>
          <p14:tracePt t="53014" x="2725738" y="3143250"/>
          <p14:tracePt t="53030" x="2749550" y="3149600"/>
          <p14:tracePt t="53047" x="2765425" y="3154363"/>
          <p14:tracePt t="53064" x="2778125" y="3165475"/>
          <p14:tracePt t="53081" x="2782888" y="3165475"/>
          <p14:tracePt t="53097" x="2782888" y="3171825"/>
          <p14:tracePt t="53745" x="2778125" y="3171825"/>
          <p14:tracePt t="53750" x="2765425" y="3171825"/>
          <p14:tracePt t="53768" x="2754313" y="3171825"/>
          <p14:tracePt t="53780" x="2720975" y="3171825"/>
          <p14:tracePt t="53797" x="2668588" y="3171825"/>
          <p14:tracePt t="53814" x="2589213" y="3171825"/>
          <p14:tracePt t="53830" x="2514600" y="3171825"/>
          <p14:tracePt t="53847" x="2446338" y="3171825"/>
          <p14:tracePt t="53863" x="2393950" y="3182938"/>
          <p14:tracePt t="53863" x="2360613" y="3182938"/>
          <p14:tracePt t="53881" x="2303463" y="3194050"/>
          <p14:tracePt t="53897" x="2239963" y="3200400"/>
          <p14:tracePt t="53913" x="2171700" y="3211513"/>
          <p14:tracePt t="53930" x="2120900" y="3211513"/>
          <p14:tracePt t="53947" x="2051050" y="3217863"/>
          <p14:tracePt t="53963" x="2006600" y="3217863"/>
          <p14:tracePt t="53980" x="1954213" y="3217863"/>
          <p14:tracePt t="53997" x="1903413" y="3217863"/>
          <p14:tracePt t="54014" x="1846263" y="3217863"/>
          <p14:tracePt t="54030" x="1793875" y="3217863"/>
          <p14:tracePt t="54047" x="1749425" y="3217863"/>
          <p14:tracePt t="54063" x="1714500" y="3222625"/>
          <p14:tracePt t="54063" x="1697038" y="3222625"/>
          <p14:tracePt t="54081" x="1657350" y="3222625"/>
          <p14:tracePt t="54097" x="1600200" y="3222625"/>
          <p14:tracePt t="54114" x="1536700" y="3222625"/>
          <p14:tracePt t="54130" x="1457325" y="3222625"/>
          <p14:tracePt t="54147" x="1382713" y="3217863"/>
          <p14:tracePt t="54163" x="1308100" y="3211513"/>
          <p14:tracePt t="54180" x="1211263" y="3200400"/>
          <p14:tracePt t="54197" x="1092200" y="3182938"/>
          <p14:tracePt t="54213" x="971550" y="3165475"/>
          <p14:tracePt t="54230" x="857250" y="3149600"/>
          <p14:tracePt t="54247" x="725488" y="3125788"/>
          <p14:tracePt t="54264" x="617538" y="3108325"/>
          <p14:tracePt t="54280" x="439738" y="3074988"/>
          <p14:tracePt t="54297" x="354013" y="3057525"/>
          <p14:tracePt t="54313" x="279400" y="3028950"/>
          <p14:tracePt t="54330" x="217488" y="3017838"/>
          <p14:tracePt t="54347" x="177800" y="3000375"/>
          <p14:tracePt t="54364" x="136525" y="2989263"/>
          <p14:tracePt t="54380" x="114300" y="2989263"/>
          <p14:tracePt t="54616" x="125413" y="2989263"/>
          <p14:tracePt t="54630" x="142875" y="2989263"/>
          <p14:tracePt t="54631" x="193675" y="2989263"/>
          <p14:tracePt t="54647" x="257175" y="2989263"/>
          <p14:tracePt t="54664" x="320675" y="2989263"/>
          <p14:tracePt t="54680" x="406400" y="2989263"/>
          <p14:tracePt t="54697" x="450850" y="2989263"/>
          <p14:tracePt t="54713" x="468313" y="2989263"/>
          <p14:tracePt t="54731" x="479425" y="2989263"/>
          <p14:tracePt t="54888" x="479425" y="2982913"/>
          <p14:tracePt t="55016" x="479425" y="2978150"/>
          <p14:tracePt t="55033" x="485775" y="2971800"/>
          <p14:tracePt t="55049" x="492125" y="2965450"/>
          <p14:tracePt t="55065" x="492125" y="2960688"/>
          <p14:tracePt t="55065" x="492125" y="2954338"/>
          <p14:tracePt t="55080" x="496888" y="2949575"/>
          <p14:tracePt t="55145" x="496888" y="2943225"/>
          <p14:tracePt t="55824" x="492125" y="2943225"/>
          <p14:tracePt t="55847" x="485775" y="2943225"/>
          <p14:tracePt t="55848" x="479425" y="2943225"/>
          <p14:tracePt t="55863" x="474663" y="2943225"/>
          <p14:tracePt t="55929" x="468313" y="2943225"/>
          <p14:tracePt t="57383" x="468313" y="2949575"/>
          <p14:tracePt t="57397" x="468313" y="2960688"/>
          <p14:tracePt t="57412" x="485775" y="2982913"/>
          <p14:tracePt t="57429" x="508000" y="3006725"/>
          <p14:tracePt t="57446" x="536575" y="3017838"/>
          <p14:tracePt t="57462" x="577850" y="3040063"/>
          <p14:tracePt t="57479" x="611188" y="3051175"/>
          <p14:tracePt t="57495" x="646113" y="3063875"/>
          <p14:tracePt t="57512" x="679450" y="3074988"/>
          <p14:tracePt t="57529" x="708025" y="3079750"/>
          <p14:tracePt t="57545" x="731838" y="3086100"/>
          <p14:tracePt t="57563" x="742950" y="3092450"/>
          <p14:tracePt t="57579" x="754063" y="3092450"/>
          <p14:tracePt t="57872" x="754063" y="3097213"/>
          <p14:tracePt t="57884" x="771525" y="3108325"/>
          <p14:tracePt t="57896" x="817563" y="3121025"/>
          <p14:tracePt t="57912" x="874713" y="3143250"/>
          <p14:tracePt t="57929" x="960438" y="3165475"/>
          <p14:tracePt t="57945" x="1046163" y="3182938"/>
          <p14:tracePt t="57963" x="1160463" y="3211513"/>
          <p14:tracePt t="57979" x="1263650" y="3228975"/>
          <p14:tracePt t="57996" x="1365250" y="3246438"/>
          <p14:tracePt t="58012" x="1468438" y="3263900"/>
          <p14:tracePt t="58029" x="1571625" y="3275013"/>
          <p14:tracePt t="58045" x="1657350" y="3279775"/>
          <p14:tracePt t="58062" x="1731963" y="3286125"/>
          <p14:tracePt t="58079" x="1822450" y="3297238"/>
          <p14:tracePt t="58096" x="1868488" y="3297238"/>
          <p14:tracePt t="58112" x="1897063" y="3297238"/>
          <p14:tracePt t="58130" x="1925638" y="3297238"/>
          <p14:tracePt t="58145" x="1936750" y="3292475"/>
          <p14:tracePt t="58162" x="1943100" y="3292475"/>
          <p14:tracePt t="58179" x="1954213" y="3286125"/>
          <p14:tracePt t="58196" x="1965325" y="3279775"/>
          <p14:tracePt t="58212" x="1982788" y="3268663"/>
          <p14:tracePt t="58229" x="2006600" y="3263900"/>
          <p14:tracePt t="58245" x="2022475" y="3251200"/>
          <p14:tracePt t="58263" x="2046288" y="3240088"/>
          <p14:tracePt t="58279" x="2074863" y="3228975"/>
          <p14:tracePt t="58296" x="2085975" y="3222625"/>
          <p14:tracePt t="58312" x="2103438" y="3217863"/>
          <p14:tracePt t="58329" x="2108200" y="3211513"/>
          <p14:tracePt t="58345" x="2114550" y="3211513"/>
          <p14:tracePt t="58407" x="2120900" y="3211513"/>
          <p14:tracePt t="58439" x="2120900" y="3206750"/>
          <p14:tracePt t="58453" x="2125663" y="3206750"/>
          <p14:tracePt t="58462" x="2136775" y="3200400"/>
          <p14:tracePt t="58479" x="2171700" y="3189288"/>
          <p14:tracePt t="58496" x="2193925" y="3178175"/>
          <p14:tracePt t="58512" x="2222500" y="3160713"/>
          <p14:tracePt t="58529" x="2246313" y="3154363"/>
          <p14:tracePt t="58545" x="2263775" y="3143250"/>
          <p14:tracePt t="58562" x="2274888" y="3143250"/>
          <p14:tracePt t="58579" x="2279650" y="3136900"/>
          <p14:tracePt t="58596" x="2286000" y="3136900"/>
          <p14:tracePt t="58612" x="2286000" y="3132138"/>
          <p14:tracePt t="58629" x="2292350" y="3132138"/>
          <p14:tracePt t="58719" x="2292350" y="3125788"/>
          <p14:tracePt t="58735" x="2297113" y="3125788"/>
          <p14:tracePt t="58750" x="2303463" y="3125788"/>
          <p14:tracePt t="58781" x="2308225" y="3125788"/>
          <p14:tracePt t="58795" x="2308225" y="3121025"/>
          <p14:tracePt t="58796" x="2314575" y="3121025"/>
          <p14:tracePt t="58812" x="2320925" y="3121025"/>
          <p14:tracePt t="58959" x="2320925" y="3114675"/>
          <p14:tracePt t="58967" x="2325688" y="3114675"/>
          <p14:tracePt t="59559" x="2332038" y="3114675"/>
          <p14:tracePt t="59572" x="2336800" y="3114675"/>
          <p14:tracePt t="59579" x="2343150" y="3114675"/>
          <p14:tracePt t="59595" x="2354263" y="3114675"/>
          <p14:tracePt t="59612" x="2360613" y="3108325"/>
          <p14:tracePt t="59629" x="2378075" y="3103563"/>
          <p14:tracePt t="59646" x="2393950" y="3103563"/>
          <p14:tracePt t="59662" x="2400300" y="3092450"/>
          <p14:tracePt t="59662" x="2417763" y="3092450"/>
          <p14:tracePt t="59679" x="2435225" y="3074988"/>
          <p14:tracePt t="59695" x="2446338" y="3068638"/>
          <p14:tracePt t="59712" x="2463800" y="3063875"/>
          <p14:tracePt t="59729" x="2479675" y="3051175"/>
          <p14:tracePt t="59746" x="2492375" y="3046413"/>
          <p14:tracePt t="59762" x="2497138" y="3040063"/>
          <p14:tracePt t="59779" x="2508250" y="3035300"/>
          <p14:tracePt t="59795" x="2514600" y="3022600"/>
          <p14:tracePt t="59812" x="2525713" y="3011488"/>
          <p14:tracePt t="59829" x="2532063" y="3000375"/>
          <p14:tracePt t="59846" x="2549525" y="2978150"/>
          <p14:tracePt t="59862" x="2560638" y="2960688"/>
          <p14:tracePt t="59862" x="2565400" y="2949575"/>
          <p14:tracePt t="59879" x="2578100" y="2925763"/>
          <p14:tracePt t="59896" x="2582863" y="2914650"/>
          <p14:tracePt t="59912" x="2593975" y="2892425"/>
          <p14:tracePt t="59928" x="2593975" y="2868613"/>
          <p14:tracePt t="59946" x="2593975" y="2857500"/>
          <p14:tracePt t="59962" x="2593975" y="2835275"/>
          <p14:tracePt t="59979" x="2593975" y="2822575"/>
          <p14:tracePt t="59995" x="2589213" y="2806700"/>
          <p14:tracePt t="60012" x="2571750" y="2782888"/>
          <p14:tracePt t="60029" x="2554288" y="2754313"/>
          <p14:tracePt t="60046" x="2532063" y="2732088"/>
          <p14:tracePt t="60062" x="2503488" y="2697163"/>
          <p14:tracePt t="60062" x="2492375" y="2686050"/>
          <p14:tracePt t="60079" x="2468563" y="2663825"/>
          <p14:tracePt t="60095" x="2439988" y="2646363"/>
          <p14:tracePt t="60112" x="2417763" y="2628900"/>
          <p14:tracePt t="60129" x="2400300" y="2622550"/>
          <p14:tracePt t="60146" x="2382838" y="2617788"/>
          <p14:tracePt t="60163" x="2371725" y="2617788"/>
          <p14:tracePt t="60179" x="2365375" y="2617788"/>
          <p14:tracePt t="60195" x="2349500" y="2617788"/>
          <p14:tracePt t="60212" x="2320925" y="2622550"/>
          <p14:tracePt t="60228" x="2279650" y="2640013"/>
          <p14:tracePt t="60246" x="2251075" y="2657475"/>
          <p14:tracePt t="60262" x="2206625" y="2686050"/>
          <p14:tracePt t="60262" x="2178050" y="2697163"/>
          <p14:tracePt t="60279" x="2136775" y="2714625"/>
          <p14:tracePt t="60295" x="2108200" y="2732088"/>
          <p14:tracePt t="60312" x="2085975" y="2754313"/>
          <p14:tracePt t="60329" x="2074863" y="2782888"/>
          <p14:tracePt t="60345" x="2074863" y="2817813"/>
          <p14:tracePt t="60362" x="2074863" y="2857500"/>
          <p14:tracePt t="60379" x="2074863" y="2903538"/>
          <p14:tracePt t="60395" x="2074863" y="2949575"/>
          <p14:tracePt t="60412" x="2085975" y="3000375"/>
          <p14:tracePt t="60428" x="2097088" y="3035300"/>
          <p14:tracePt t="60446" x="2108200" y="3068638"/>
          <p14:tracePt t="60462" x="2120900" y="3097213"/>
          <p14:tracePt t="60462" x="2132013" y="3108325"/>
          <p14:tracePt t="60479" x="2160588" y="3143250"/>
          <p14:tracePt t="60495" x="2200275" y="3171825"/>
          <p14:tracePt t="60512" x="2251075" y="3194050"/>
          <p14:tracePt t="60528" x="2303463" y="3200400"/>
          <p14:tracePt t="60545" x="2354263" y="3200400"/>
          <p14:tracePt t="60563" x="2435225" y="3178175"/>
          <p14:tracePt t="60579" x="2508250" y="3143250"/>
          <p14:tracePt t="60595" x="2578100" y="3097213"/>
          <p14:tracePt t="60612" x="2646363" y="3035300"/>
          <p14:tracePt t="60628" x="2708275" y="2978150"/>
          <p14:tracePt t="60645" x="2749550" y="2936875"/>
          <p14:tracePt t="60662" x="2778125" y="2903538"/>
          <p14:tracePt t="60662" x="2782888" y="2886075"/>
          <p14:tracePt t="60679" x="2789238" y="2857500"/>
          <p14:tracePt t="60695" x="2782888" y="2835275"/>
          <p14:tracePt t="60712" x="2765425" y="2806700"/>
          <p14:tracePt t="60728" x="2749550" y="2782888"/>
          <p14:tracePt t="60745" x="2714625" y="2754313"/>
          <p14:tracePt t="60762" x="2674938" y="2736850"/>
          <p14:tracePt t="60779" x="2628900" y="2708275"/>
          <p14:tracePt t="60795" x="2578100" y="2697163"/>
          <p14:tracePt t="60812" x="2525713" y="2679700"/>
          <p14:tracePt t="60828" x="2474913" y="2668588"/>
          <p14:tracePt t="60845" x="2417763" y="2668588"/>
          <p14:tracePt t="60863" x="2360613" y="2668588"/>
          <p14:tracePt t="60878" x="2279650" y="2686050"/>
          <p14:tracePt t="60896" x="2222500" y="2720975"/>
          <p14:tracePt t="60912" x="2165350" y="2760663"/>
          <p14:tracePt t="60929" x="2097088" y="2800350"/>
          <p14:tracePt t="60945" x="2039938" y="2840038"/>
          <p14:tracePt t="60962" x="2006600" y="2874963"/>
          <p14:tracePt t="60978" x="1993900" y="2903538"/>
          <p14:tracePt t="60995" x="1989138" y="2936875"/>
          <p14:tracePt t="61012" x="1993900" y="2994025"/>
          <p14:tracePt t="61029" x="2017713" y="3040063"/>
          <p14:tracePt t="61045" x="2035175" y="3079750"/>
          <p14:tracePt t="61062" x="2051050" y="3103563"/>
          <p14:tracePt t="61078" x="2079625" y="3136900"/>
          <p14:tracePt t="61096" x="2097088" y="3149600"/>
          <p14:tracePt t="61112" x="2114550" y="3154363"/>
          <p14:tracePt t="61129" x="2136775" y="3154363"/>
          <p14:tracePt t="61145" x="2165350" y="3143250"/>
          <p14:tracePt t="61162" x="2189163" y="3125788"/>
          <p14:tracePt t="61179" x="2211388" y="3108325"/>
          <p14:tracePt t="61195" x="2228850" y="3086100"/>
          <p14:tracePt t="61212" x="2239963" y="3063875"/>
          <p14:tracePt t="61229" x="2246313" y="3046413"/>
          <p14:tracePt t="61245" x="2251075" y="3028950"/>
          <p14:tracePt t="61262" x="2251075" y="3022600"/>
          <p14:tracePt t="61278" x="2251075" y="3000375"/>
          <p14:tracePt t="61296" x="2246313" y="2989263"/>
          <p14:tracePt t="61312" x="2239963" y="2971800"/>
          <p14:tracePt t="61329" x="2228850" y="2960688"/>
          <p14:tracePt t="61391" x="2222500" y="2960688"/>
          <p14:tracePt t="61415" x="2217738" y="2960688"/>
          <p14:tracePt t="61415" x="2217738" y="2965450"/>
          <p14:tracePt t="61439" x="2217738" y="2971800"/>
          <p14:tracePt t="61447" x="2211388" y="2982913"/>
          <p14:tracePt t="61462" x="2211388" y="3017838"/>
          <p14:tracePt t="61478" x="2217738" y="3074988"/>
          <p14:tracePt t="61496" x="2228850" y="3108325"/>
          <p14:tracePt t="61512" x="2235200" y="3125788"/>
          <p14:tracePt t="61575" x="2239963" y="3125788"/>
          <p14:tracePt t="62127" x="2235200" y="3125788"/>
          <p14:tracePt t="62135" x="2222500" y="3125788"/>
          <p14:tracePt t="62149" x="2193925" y="3132138"/>
          <p14:tracePt t="62162" x="2160588" y="3132138"/>
          <p14:tracePt t="62178" x="2103438" y="3132138"/>
          <p14:tracePt t="62196" x="2063750" y="3121025"/>
          <p14:tracePt t="62212" x="2035175" y="3108325"/>
          <p14:tracePt t="62229" x="2017713" y="3103563"/>
          <p14:tracePt t="62245" x="2000250" y="3092450"/>
          <p14:tracePt t="62262" x="1989138" y="3086100"/>
          <p14:tracePt t="62278" x="1982788" y="3079750"/>
          <p14:tracePt t="62296" x="1978025" y="3079750"/>
          <p14:tracePt t="62312" x="1965325" y="3074988"/>
          <p14:tracePt t="62329" x="1960563" y="3074988"/>
          <p14:tracePt t="62345" x="1954213" y="3068638"/>
          <p14:tracePt t="62362" x="1936750" y="3063875"/>
          <p14:tracePt t="62378" x="1925638" y="3051175"/>
          <p14:tracePt t="62395" x="1903413" y="3046413"/>
          <p14:tracePt t="62412" x="1879600" y="3046413"/>
          <p14:tracePt t="62429" x="1868488" y="3040063"/>
          <p14:tracePt t="62445" x="1857375" y="3040063"/>
          <p14:tracePt t="62462" x="1839913" y="3035300"/>
          <p14:tracePt t="62478" x="1822450" y="3035300"/>
          <p14:tracePt t="62719" x="1822450" y="3028950"/>
          <p14:tracePt t="62783" x="1822450" y="3022600"/>
          <p14:tracePt t="62799" x="1828800" y="3017838"/>
          <p14:tracePt t="62807" x="1828800" y="3011488"/>
          <p14:tracePt t="62812" x="1835150" y="3006725"/>
          <p14:tracePt t="62828" x="1846263" y="3000375"/>
          <p14:tracePt t="62845" x="1857375" y="2989263"/>
          <p14:tracePt t="62862" x="1868488" y="2978150"/>
          <p14:tracePt t="62879" x="1885950" y="2960688"/>
          <p14:tracePt t="62895" x="1908175" y="2943225"/>
          <p14:tracePt t="62912" x="1931988" y="2925763"/>
          <p14:tracePt t="62928" x="1954213" y="2914650"/>
          <p14:tracePt t="62945" x="1982788" y="2892425"/>
          <p14:tracePt t="62962" x="2000250" y="2879725"/>
          <p14:tracePt t="62979" x="2011363" y="2874963"/>
          <p14:tracePt t="62995" x="2017713" y="2868613"/>
          <p14:tracePt t="63012" x="2017713" y="2863850"/>
          <p14:tracePt t="63028" x="2022475" y="2863850"/>
          <p14:tracePt t="63327" x="2022475" y="2868613"/>
          <p14:tracePt t="63335" x="2011363" y="2892425"/>
          <p14:tracePt t="63345" x="2006600" y="2936875"/>
          <p14:tracePt t="63362" x="2006600" y="3000375"/>
          <p14:tracePt t="63379" x="2006600" y="3079750"/>
          <p14:tracePt t="63395" x="2017713" y="3154363"/>
          <p14:tracePt t="63412" x="2046288" y="3217863"/>
          <p14:tracePt t="63428" x="2085975" y="3251200"/>
          <p14:tracePt t="63446" x="2120900" y="3263900"/>
          <p14:tracePt t="63462" x="2171700" y="3263900"/>
          <p14:tracePt t="63479" x="2263775" y="3263900"/>
          <p14:tracePt t="63495" x="2332038" y="3251200"/>
          <p14:tracePt t="63512" x="2389188" y="3246438"/>
          <p14:tracePt t="63528" x="2439988" y="3222625"/>
          <p14:tracePt t="63545" x="2479675" y="3211513"/>
          <p14:tracePt t="63562" x="2508250" y="3189288"/>
          <p14:tracePt t="63579" x="2532063" y="3171825"/>
          <p14:tracePt t="63595" x="2543175" y="3154363"/>
          <p14:tracePt t="63612" x="2554288" y="3136900"/>
          <p14:tracePt t="63628" x="2560638" y="3121025"/>
          <p14:tracePt t="63645" x="2578100" y="3103563"/>
          <p14:tracePt t="63662" x="2589213" y="3086100"/>
          <p14:tracePt t="63679" x="2622550" y="3063875"/>
          <p14:tracePt t="63695" x="2651125" y="3040063"/>
          <p14:tracePt t="63712" x="2703513" y="3011488"/>
          <p14:tracePt t="63729" x="2743200" y="2989263"/>
          <p14:tracePt t="63746" x="2771775" y="2965450"/>
          <p14:tracePt t="63762" x="2806700" y="2949575"/>
          <p14:tracePt t="63778" x="2828925" y="2932113"/>
          <p14:tracePt t="63795" x="2846388" y="2921000"/>
          <p14:tracePt t="63812" x="2863850" y="2914650"/>
          <p14:tracePt t="63828" x="2868613" y="2908300"/>
          <p14:tracePt t="63845" x="2874963" y="2908300"/>
          <p14:tracePt t="64015" x="2868613" y="2908300"/>
          <p14:tracePt t="64023" x="2868613" y="2921000"/>
          <p14:tracePt t="64030" x="2851150" y="2936875"/>
          <p14:tracePt t="64045" x="2840038" y="2960688"/>
          <p14:tracePt t="64062" x="2835275" y="2989263"/>
          <p14:tracePt t="64078" x="2811463" y="3028950"/>
          <p14:tracePt t="64095" x="2806700" y="3051175"/>
          <p14:tracePt t="64112" x="2800350" y="3063875"/>
          <p14:tracePt t="64183" x="2806700" y="3063875"/>
          <p14:tracePt t="64195" x="2811463" y="3063875"/>
          <p14:tracePt t="64212" x="2828925" y="3051175"/>
          <p14:tracePt t="64229" x="2840038" y="3035300"/>
          <p14:tracePt t="64245" x="2857500" y="3017838"/>
          <p14:tracePt t="64262" x="2868613" y="3006725"/>
          <p14:tracePt t="64278" x="2874963" y="2982913"/>
          <p14:tracePt t="64296" x="2886075" y="2978150"/>
          <p14:tracePt t="64312" x="2886075" y="2971800"/>
          <p14:tracePt t="64329" x="2886075" y="2965450"/>
          <p14:tracePt t="64679" x="2879725" y="2965450"/>
          <p14:tracePt t="64680" x="2874963" y="2965450"/>
          <p14:tracePt t="64695" x="2874963" y="2971800"/>
          <p14:tracePt t="64712" x="2846388" y="2978150"/>
          <p14:tracePt t="64729" x="2822575" y="2989263"/>
          <p14:tracePt t="64745" x="2778125" y="3011488"/>
          <p14:tracePt t="64762" x="2736850" y="3035300"/>
          <p14:tracePt t="64778" x="2692400" y="3063875"/>
          <p14:tracePt t="64795" x="2646363" y="3079750"/>
          <p14:tracePt t="64811" x="2600325" y="3108325"/>
          <p14:tracePt t="64829" x="2549525" y="3125788"/>
          <p14:tracePt t="64845" x="2503488" y="3136900"/>
          <p14:tracePt t="64863" x="2468563" y="3143250"/>
          <p14:tracePt t="64879" x="2435225" y="3149600"/>
          <p14:tracePt t="64897" x="2411413" y="3149600"/>
          <p14:tracePt t="64913" x="2400300" y="3143250"/>
          <p14:tracePt t="64930" x="2389188" y="3136900"/>
          <p14:tracePt t="64946" x="2365375" y="3121025"/>
          <p14:tracePt t="64963" x="2343150" y="3097213"/>
          <p14:tracePt t="64979" x="2325688" y="3079750"/>
          <p14:tracePt t="64996" x="2308225" y="3063875"/>
          <p14:tracePt t="65012" x="2303463" y="3051175"/>
          <p14:tracePt t="65030" x="2292350" y="3040063"/>
          <p14:tracePt t="65046" x="2286000" y="3028950"/>
          <p14:tracePt t="65063" x="2279650" y="3017838"/>
          <p14:tracePt t="65079" x="2274888" y="3006725"/>
          <p14:tracePt t="65144" x="2268538" y="3006725"/>
          <p14:tracePt t="65312" x="2268538" y="3017838"/>
          <p14:tracePt t="65318" x="2268538" y="3028950"/>
          <p14:tracePt t="65329" x="2268538" y="3046413"/>
          <p14:tracePt t="65346" x="2268538" y="3057525"/>
          <p14:tracePt t="65363" x="2268538" y="3079750"/>
          <p14:tracePt t="65379" x="2268538" y="3097213"/>
          <p14:tracePt t="65396" x="2274888" y="3108325"/>
          <p14:tracePt t="65412" x="2274888" y="3125788"/>
          <p14:tracePt t="65430" x="2274888" y="3143250"/>
          <p14:tracePt t="65446" x="2279650" y="3149600"/>
          <p14:tracePt t="65463" x="2279650" y="3160713"/>
          <p14:tracePt t="65479" x="2286000" y="3171825"/>
          <p14:tracePt t="65497" x="2286000" y="3178175"/>
          <p14:tracePt t="65672" x="2292350" y="3178175"/>
          <p14:tracePt t="66313" x="2297113" y="3178175"/>
          <p14:tracePt t="66621" x="0" y="0"/>
        </p14:tracePtLst>
        <p14:tracePtLst>
          <p14:tracePt t="72207" x="2914650" y="3103563"/>
          <p14:tracePt t="72849" x="2921000" y="3103563"/>
          <p14:tracePt t="72872" x="2925763" y="3103563"/>
          <p14:tracePt t="72913" x="2932113" y="3103563"/>
          <p14:tracePt t="72919" x="2932113" y="3097213"/>
          <p14:tracePt t="72960" x="2936875" y="3097213"/>
          <p14:tracePt t="73048" x="2936875" y="3092450"/>
          <p14:tracePt t="73052" x="2925763" y="3092450"/>
          <p14:tracePt t="73063" x="2879725" y="3092450"/>
          <p14:tracePt t="73080" x="2811463" y="3092450"/>
          <p14:tracePt t="73097" x="2760663" y="3097213"/>
          <p14:tracePt t="73113" x="2703513" y="3103563"/>
          <p14:tracePt t="73130" x="2674938" y="3103563"/>
          <p14:tracePt t="73146" x="2657475" y="3103563"/>
          <p14:tracePt t="73163" x="2646363" y="3103563"/>
          <p14:tracePt t="73180" x="2646363" y="3108325"/>
          <p14:tracePt t="73312" x="2640013" y="3108325"/>
          <p14:tracePt t="73316" x="2635250" y="3108325"/>
          <p14:tracePt t="73330" x="2611438" y="3108325"/>
          <p14:tracePt t="73346" x="2589213" y="3108325"/>
          <p14:tracePt t="73364" x="2565400" y="3114675"/>
          <p14:tracePt t="73380" x="2549525" y="3114675"/>
          <p14:tracePt t="73396" x="2536825" y="3114675"/>
          <p14:tracePt t="73504" x="2543175" y="3114675"/>
          <p14:tracePt t="73512" x="2611438" y="3114675"/>
          <p14:tracePt t="73530" x="2697163" y="3114675"/>
          <p14:tracePt t="73546" x="2794000" y="3114675"/>
          <p14:tracePt t="73563" x="2903538" y="3108325"/>
          <p14:tracePt t="73580" x="3006725" y="3103563"/>
          <p14:tracePt t="73596" x="3086100" y="3103563"/>
          <p14:tracePt t="73613" x="3136900" y="3097213"/>
          <p14:tracePt t="73630" x="3165475" y="3092450"/>
          <p14:tracePt t="73647" x="3171825" y="3092450"/>
          <p14:tracePt t="73776" x="3165475" y="3092450"/>
          <p14:tracePt t="73784" x="3160713" y="3092450"/>
          <p14:tracePt t="73792" x="3143250" y="3092450"/>
          <p14:tracePt t="73801" x="3097213" y="3092450"/>
          <p14:tracePt t="73813" x="3035300" y="3086100"/>
          <p14:tracePt t="73830" x="2954338" y="3086100"/>
          <p14:tracePt t="73847" x="2897188" y="3086100"/>
          <p14:tracePt t="73863" x="2863850" y="3086100"/>
          <p14:tracePt t="73880" x="2851150" y="3086100"/>
          <p14:tracePt t="74025" x="2857500" y="3086100"/>
          <p14:tracePt t="74033" x="2868613" y="3086100"/>
          <p14:tracePt t="74047" x="2897188" y="3086100"/>
          <p14:tracePt t="74063" x="2921000" y="3079750"/>
          <p14:tracePt t="74080" x="2949575" y="3074988"/>
          <p14:tracePt t="74096" x="2982913" y="3057525"/>
          <p14:tracePt t="74113" x="3006725" y="3051175"/>
          <p14:tracePt t="74129" x="3022600" y="3046413"/>
          <p14:tracePt t="74147" x="3035300" y="3040063"/>
          <p14:tracePt t="74163" x="3046413" y="3028950"/>
          <p14:tracePt t="74180" x="3051175" y="3011488"/>
          <p14:tracePt t="74196" x="3051175" y="2989263"/>
          <p14:tracePt t="74213" x="3051175" y="2960688"/>
          <p14:tracePt t="74229" x="3051175" y="2914650"/>
          <p14:tracePt t="74247" x="3035300" y="2868613"/>
          <p14:tracePt t="74263" x="3006725" y="2822575"/>
          <p14:tracePt t="74280" x="2965450" y="2760663"/>
          <p14:tracePt t="74296" x="2851150" y="2679700"/>
          <p14:tracePt t="74313" x="2760663" y="2635250"/>
          <p14:tracePt t="74329" x="2663825" y="2600325"/>
          <p14:tracePt t="74347" x="2554288" y="2582863"/>
          <p14:tracePt t="74363" x="2457450" y="2582863"/>
          <p14:tracePt t="74380" x="2378075" y="2600325"/>
          <p14:tracePt t="74396" x="2308225" y="2640013"/>
          <p14:tracePt t="74413" x="2263775" y="2697163"/>
          <p14:tracePt t="74429" x="2239963" y="2778125"/>
          <p14:tracePt t="74447" x="2239963" y="2863850"/>
          <p14:tracePt t="74463" x="2268538" y="2954338"/>
          <p14:tracePt t="74480" x="2332038" y="3040063"/>
          <p14:tracePt t="74496" x="2479675" y="3143250"/>
          <p14:tracePt t="74513" x="2628900" y="3171825"/>
          <p14:tracePt t="74529" x="2794000" y="3178175"/>
          <p14:tracePt t="74547" x="2949575" y="3171825"/>
          <p14:tracePt t="74563" x="3092450" y="3132138"/>
          <p14:tracePt t="74580" x="3200400" y="3086100"/>
          <p14:tracePt t="74596" x="3263900" y="3040063"/>
          <p14:tracePt t="74613" x="3286125" y="3000375"/>
          <p14:tracePt t="74629" x="3286125" y="2960688"/>
          <p14:tracePt t="74647" x="3275013" y="2932113"/>
          <p14:tracePt t="74663" x="3251200" y="2908300"/>
          <p14:tracePt t="74680" x="3235325" y="2903538"/>
          <p14:tracePt t="74696" x="3228975" y="2903538"/>
          <p14:tracePt t="74792" x="3222625" y="2903538"/>
          <p14:tracePt t="74816" x="3217863" y="2903538"/>
          <p14:tracePt t="74824" x="3206750" y="2903538"/>
          <p14:tracePt t="74832" x="3149600" y="2879725"/>
          <p14:tracePt t="74846" x="3035300" y="2857500"/>
          <p14:tracePt t="74863" x="2879725" y="2822575"/>
          <p14:tracePt t="74863" x="2800350" y="2817813"/>
          <p14:tracePt t="74881" x="2732088" y="2800350"/>
          <p14:tracePt t="74897" x="2549525" y="2782888"/>
          <p14:tracePt t="74913" x="2446338" y="2771775"/>
          <p14:tracePt t="74929" x="2378075" y="2754313"/>
          <p14:tracePt t="74946" x="2360613" y="2743200"/>
          <p14:tracePt t="74992" x="2360613" y="2736850"/>
          <p14:tracePt t="75016" x="2365375" y="2732088"/>
          <p14:tracePt t="75029" x="2365375" y="2725738"/>
          <p14:tracePt t="75064" x="2365375" y="2720975"/>
          <p14:tracePt t="75080" x="2365375" y="2714625"/>
          <p14:tracePt t="75104" x="2365375" y="2708275"/>
          <p14:tracePt t="75112" x="2349500" y="2697163"/>
          <p14:tracePt t="75131" x="2336800" y="2692400"/>
          <p14:tracePt t="75146" x="2325688" y="2692400"/>
          <p14:tracePt t="75163" x="2303463" y="2697163"/>
          <p14:tracePt t="75179" x="2274888" y="2714625"/>
          <p14:tracePt t="75196" x="2228850" y="2743200"/>
          <p14:tracePt t="75213" x="2178050" y="2771775"/>
          <p14:tracePt t="75229" x="2132013" y="2811463"/>
          <p14:tracePt t="75246" x="2103438" y="2846388"/>
          <p14:tracePt t="75263" x="2079625" y="2879725"/>
          <p14:tracePt t="75279" x="2057400" y="2903538"/>
          <p14:tracePt t="75279" x="2046288" y="2921000"/>
          <p14:tracePt t="75297" x="2039938" y="2949575"/>
          <p14:tracePt t="75313" x="2035175" y="2978150"/>
          <p14:tracePt t="75330" x="2035175" y="3022600"/>
          <p14:tracePt t="75346" x="2063750" y="3079750"/>
          <p14:tracePt t="75363" x="2092325" y="3143250"/>
          <p14:tracePt t="75380" x="2125663" y="3189288"/>
          <p14:tracePt t="75396" x="2149475" y="3217863"/>
          <p14:tracePt t="75413" x="2171700" y="3228975"/>
          <p14:tracePt t="75430" x="2206625" y="3246438"/>
          <p14:tracePt t="75446" x="2246313" y="3246438"/>
          <p14:tracePt t="75463" x="2297113" y="3246438"/>
          <p14:tracePt t="75480" x="2393950" y="3235325"/>
          <p14:tracePt t="75497" x="2463800" y="3217863"/>
          <p14:tracePt t="75513" x="2514600" y="3189288"/>
          <p14:tracePt t="75530" x="2554288" y="3154363"/>
          <p14:tracePt t="75546" x="2589213" y="3121025"/>
          <p14:tracePt t="75563" x="2611438" y="3097213"/>
          <p14:tracePt t="75579" x="2617788" y="3068638"/>
          <p14:tracePt t="75596" x="2622550" y="3051175"/>
          <p14:tracePt t="75613" x="2622550" y="3022600"/>
          <p14:tracePt t="75630" x="2622550" y="2994025"/>
          <p14:tracePt t="75646" x="2622550" y="2965450"/>
          <p14:tracePt t="75663" x="2617788" y="2936875"/>
          <p14:tracePt t="75679" x="2611438" y="2914650"/>
          <p14:tracePt t="75679" x="2611438" y="2897188"/>
          <p14:tracePt t="75696" x="2593975" y="2879725"/>
          <p14:tracePt t="75713" x="2589213" y="2851150"/>
          <p14:tracePt t="75730" x="2571750" y="2828925"/>
          <p14:tracePt t="75746" x="2554288" y="2806700"/>
          <p14:tracePt t="75763" x="2536825" y="2782888"/>
          <p14:tracePt t="75779" x="2514600" y="2760663"/>
          <p14:tracePt t="75796" x="2497138" y="2749550"/>
          <p14:tracePt t="75813" x="2479675" y="2736850"/>
          <p14:tracePt t="75830" x="2463800" y="2725738"/>
          <p14:tracePt t="75846" x="2439988" y="2720975"/>
          <p14:tracePt t="75863" x="2417763" y="2714625"/>
          <p14:tracePt t="75879" x="2393950" y="2708275"/>
          <p14:tracePt t="75897" x="2365375" y="2703513"/>
          <p14:tracePt t="75913" x="2343150" y="2697163"/>
          <p14:tracePt t="75930" x="2308225" y="2697163"/>
          <p14:tracePt t="75946" x="2279650" y="2697163"/>
          <p14:tracePt t="75963" x="2257425" y="2697163"/>
          <p14:tracePt t="75979" x="2239963" y="2697163"/>
          <p14:tracePt t="75996" x="2228850" y="2697163"/>
          <p14:tracePt t="76013" x="2222500" y="2703513"/>
          <p14:tracePt t="76030" x="2217738" y="2708275"/>
          <p14:tracePt t="76046" x="2211388" y="2714625"/>
          <p14:tracePt t="76063" x="2206625" y="2720975"/>
          <p14:tracePt t="76079" x="2206625" y="2725738"/>
          <p14:tracePt t="77128" x="2211388" y="2725738"/>
          <p14:tracePt t="77130" x="2217738" y="2725738"/>
          <p14:tracePt t="77146" x="2222500" y="2725738"/>
          <p14:tracePt t="77280" x="2217738" y="2725738"/>
          <p14:tracePt t="77304" x="2211388" y="2725738"/>
          <p14:tracePt t="77328" x="2206625" y="2725738"/>
          <p14:tracePt t="77337" x="2200275" y="2725738"/>
          <p14:tracePt t="77347" x="2189163" y="2725738"/>
          <p14:tracePt t="77363" x="2178050" y="2736850"/>
          <p14:tracePt t="77380" x="2160588" y="2743200"/>
          <p14:tracePt t="77396" x="2143125" y="2749550"/>
          <p14:tracePt t="77413" x="2125663" y="2760663"/>
          <p14:tracePt t="77429" x="2120900" y="2771775"/>
          <p14:tracePt t="77446" x="2114550" y="2782888"/>
          <p14:tracePt t="77463" x="2108200" y="2789238"/>
          <p14:tracePt t="77480" x="2103438" y="2811463"/>
          <p14:tracePt t="77496" x="2103438" y="2851150"/>
          <p14:tracePt t="77513" x="2114550" y="2879725"/>
          <p14:tracePt t="77529" x="2125663" y="2908300"/>
          <p14:tracePt t="77546" x="2136775" y="2925763"/>
          <p14:tracePt t="77563" x="2149475" y="2943225"/>
          <p14:tracePt t="77580" x="2165350" y="2960688"/>
          <p14:tracePt t="77596" x="2189163" y="2971800"/>
          <p14:tracePt t="77613" x="2217738" y="2971800"/>
          <p14:tracePt t="77629" x="2251075" y="2971800"/>
          <p14:tracePt t="77646" x="2297113" y="2965450"/>
          <p14:tracePt t="77663" x="2332038" y="2949575"/>
          <p14:tracePt t="77680" x="2354263" y="2936875"/>
          <p14:tracePt t="77696" x="2371725" y="2921000"/>
          <p14:tracePt t="77713" x="2378075" y="2921000"/>
          <p14:tracePt t="77729" x="2378075" y="2914650"/>
          <p14:tracePt t="77746" x="2382838" y="2908300"/>
          <p14:tracePt t="77763" x="2382838" y="2897188"/>
          <p14:tracePt t="77800" x="2382838" y="2892425"/>
          <p14:tracePt t="77824" x="2382838" y="2886075"/>
          <p14:tracePt t="77832" x="2382838" y="2879725"/>
          <p14:tracePt t="77864" x="2382838" y="2874963"/>
          <p14:tracePt t="77880" x="2378075" y="2874963"/>
          <p14:tracePt t="78896"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4"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711"/>
    </mc:Choice>
    <mc:Fallback xmlns="">
      <p:transition spd="slow" advTm="26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fontScale="77500" lnSpcReduction="20000"/>
          </a:bodyPr>
          <a:lstStyle/>
          <a:p>
            <a:pPr algn="just"/>
            <a:r>
              <a:rPr lang="en-US" dirty="0" smtClean="0"/>
              <a:t>The IEC </a:t>
            </a:r>
            <a:r>
              <a:rPr lang="en-US" dirty="0"/>
              <a:t>61850 standard is the first of an emerging approach to networkable, object-oriented SCADA protocols based on work started in the mid-1980’s by the Electric Power Research Institute (EPRI) which became known as </a:t>
            </a:r>
            <a:r>
              <a:rPr lang="en-US" dirty="0" smtClean="0"/>
              <a:t>UCA.</a:t>
            </a:r>
          </a:p>
          <a:p>
            <a:pPr algn="just"/>
            <a:endParaRPr lang="en-US" dirty="0"/>
          </a:p>
          <a:p>
            <a:pPr algn="just"/>
            <a:r>
              <a:rPr lang="en-US" dirty="0" smtClean="0"/>
              <a:t>IEC 61850 is a superset of UCA 2.0, i.e., it contains almost all the UCA 2.0 specification and many other additional features.</a:t>
            </a:r>
          </a:p>
          <a:p>
            <a:pPr algn="just"/>
            <a:endParaRPr lang="en-US" dirty="0" smtClean="0"/>
          </a:p>
          <a:p>
            <a:pPr algn="just"/>
            <a:r>
              <a:rPr lang="en-US" dirty="0" smtClean="0"/>
              <a:t>IEC 61850 will provide interoperability between the IEDs for protection, control,  monitoring, and automation in substations.</a:t>
            </a:r>
          </a:p>
          <a:p>
            <a:pPr algn="just"/>
            <a:endParaRPr lang="en-US" dirty="0" smtClean="0"/>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8731"/>
    </mc:Choice>
    <mc:Fallback xmlns="">
      <p:transition spd="slow" advTm="13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4"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Instead of dividing data into I/O types likes digital input data, analog input data, etc as is the case with DNP 3.0 , IEC 61850 divides the data into logical groupings such as protection data, switchgear data (shown in picture above)</a:t>
            </a:r>
            <a:endParaRPr lang="en-US"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136"/>
    </mc:Choice>
    <mc:Fallback xmlns="">
      <p:transition spd="slow" advTm="61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Substation Automation and Cyber Security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pic>
        <p:nvPicPr>
          <p:cNvPr id="1027" name="Picture 3" descr="C:\Users\d3p313\AppData\Local\Microsoft\Windows\Temporary Internet Files\Content.IE5\VSCB80TW\MP900438776[1].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Pateros\IMG_0271.JPG"/>
          <p:cNvPicPr>
            <a:picLocks noGrp="1" noChangeAspect="1" noChangeArrowheads="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6057"/>
      </p:ext>
    </p:extLst>
  </p:cSld>
  <p:clrMapOvr>
    <a:masterClrMapping/>
  </p:clrMapOvr>
  <mc:AlternateContent xmlns:mc="http://schemas.openxmlformats.org/markup-compatibility/2006" xmlns:p14="http://schemas.microsoft.com/office/powerpoint/2010/main">
    <mc:Choice Requires="p14">
      <p:transition spd="slow" p14:dur="2000" advTm="74943"/>
    </mc:Choice>
    <mc:Fallback xmlns="">
      <p:transition spd="slow" advTm="74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Autofit/>
          </a:bodyPr>
          <a:lstStyle/>
          <a:p>
            <a:r>
              <a:rPr lang="en-US" sz="1800" b="1" dirty="0" smtClean="0"/>
              <a:t>Cyber Security</a:t>
            </a:r>
            <a:r>
              <a:rPr lang="en-US" sz="1800" dirty="0" smtClean="0"/>
              <a:t>: Security from threats conveyed by computer or computer terminals, also the protection of other physical assets from modification or damage from accidental or malicious misuse of computer based control facilities.</a:t>
            </a:r>
          </a:p>
          <a:p>
            <a:endParaRPr lang="en-US" sz="1800" dirty="0" smtClean="0"/>
          </a:p>
          <a:p>
            <a:r>
              <a:rPr lang="en-US" sz="1800" b="1" dirty="0"/>
              <a:t>Firewal</a:t>
            </a:r>
            <a:r>
              <a:rPr lang="en-US" sz="1800" dirty="0"/>
              <a:t>l: A device that implements security policies to keep a network safe from unwanted data traffic   </a:t>
            </a:r>
            <a:endParaRPr lang="en-US" sz="1800" dirty="0" smtClean="0"/>
          </a:p>
          <a:p>
            <a:endParaRPr lang="en-US" sz="1800" b="1" dirty="0" smtClean="0"/>
          </a:p>
          <a:p>
            <a:r>
              <a:rPr lang="en-US" sz="1800" b="1" dirty="0" smtClean="0"/>
              <a:t>Protocol</a:t>
            </a:r>
            <a:r>
              <a:rPr lang="en-US" sz="1800" dirty="0"/>
              <a:t>: A formal set of conventions governing the relative timing of message exchange between two communication terminals</a:t>
            </a:r>
            <a:r>
              <a:rPr lang="en-US" sz="1800" dirty="0" smtClean="0"/>
              <a:t>.</a:t>
            </a:r>
          </a:p>
          <a:p>
            <a:endParaRPr lang="en-US" sz="1800" b="1" dirty="0" smtClean="0"/>
          </a:p>
          <a:p>
            <a:r>
              <a:rPr lang="en-US" sz="1800" b="1" dirty="0" smtClean="0"/>
              <a:t>Password</a:t>
            </a:r>
            <a:r>
              <a:rPr lang="en-US" sz="1800" dirty="0" smtClean="0"/>
              <a:t>: A password is a sequence of characters that one must input to gain access to a file, application or computer system.</a:t>
            </a:r>
          </a:p>
          <a:p>
            <a:endParaRPr lang="en-US" sz="1800" b="1" dirty="0" smtClean="0"/>
          </a:p>
          <a:p>
            <a:r>
              <a:rPr lang="en-US" sz="1800" b="1" dirty="0" smtClean="0"/>
              <a:t>Remote </a:t>
            </a:r>
            <a:r>
              <a:rPr lang="en-US" sz="1800" b="1" dirty="0"/>
              <a:t>access</a:t>
            </a:r>
            <a:r>
              <a:rPr lang="en-US" sz="1800" dirty="0"/>
              <a:t>: Access to the control system or IED by a user whose operation terminal is not directly connected to the control system or IED. </a:t>
            </a:r>
            <a:endParaRPr lang="en-US" sz="18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722"/>
    </mc:Choice>
    <mc:Fallback xmlns="">
      <p:transition spd="slow" advTm="307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endParaRPr lang="en-US" sz="2000" dirty="0" smtClean="0"/>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endParaRPr lang="en-US" sz="2000" dirty="0" smtClean="0"/>
          </a:p>
          <a:p>
            <a:pPr algn="just"/>
            <a:r>
              <a:rPr lang="en-US" sz="2000" dirty="0" smtClean="0"/>
              <a:t>Open Protocols: The communication protocols most frequently used in substations are very well known.</a:t>
            </a:r>
          </a:p>
          <a:p>
            <a:pPr algn="just"/>
            <a:endParaRPr lang="en-US" sz="2000" dirty="0" smtClean="0"/>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0416"/>
    </mc:Choice>
    <mc:Fallback xmlns="">
      <p:transition spd="slow" advTm="26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31476605"/>
      </p:ext>
    </p:extLst>
  </p:cSld>
  <p:clrMapOvr>
    <a:masterClrMapping/>
  </p:clrMapOvr>
  <mc:AlternateContent xmlns:mc="http://schemas.openxmlformats.org/markup-compatibility/2006">
    <mc:Choice xmlns:p14="http://schemas.microsoft.com/office/powerpoint/2010/main" Requires="p14">
      <p:transition spd="slow" p14:dur="2000" advTm="4428"/>
    </mc:Choice>
    <mc:Fallback>
      <p:transition spd="slow" advTm="4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242730"/>
      </p:ext>
    </p:extLst>
  </p:cSld>
  <p:clrMapOvr>
    <a:masterClrMapping/>
  </p:clrMapOvr>
  <mc:AlternateContent xmlns:mc="http://schemas.openxmlformats.org/markup-compatibility/2006" xmlns:p14="http://schemas.microsoft.com/office/powerpoint/2010/main">
    <mc:Choice Requires="p14">
      <p:transition spd="slow" p14:dur="2000" advTm="103012"/>
    </mc:Choice>
    <mc:Fallback xmlns="">
      <p:transition spd="slow" advTm="103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9888" x="2874963" y="2582863"/>
          <p14:tracePt t="29960" x="2868613" y="2582863"/>
          <p14:tracePt t="30112" x="2874963" y="2582863"/>
          <p14:tracePt t="30128" x="2886075" y="2582863"/>
          <p14:tracePt t="30136" x="2908300" y="2582863"/>
          <p14:tracePt t="30144" x="2960688" y="2578100"/>
          <p14:tracePt t="30153" x="3040063" y="2578100"/>
          <p14:tracePt t="30169" x="3149600" y="2578100"/>
          <p14:tracePt t="30186" x="3279775" y="2571750"/>
          <p14:tracePt t="30202" x="3417888" y="2571750"/>
          <p14:tracePt t="30219" x="3565525" y="2571750"/>
          <p14:tracePt t="30235" x="3714750" y="2565400"/>
          <p14:tracePt t="30253" x="3846513" y="2554288"/>
          <p14:tracePt t="30269" x="3971925" y="2549525"/>
          <p14:tracePt t="30286" x="4079875" y="2549525"/>
          <p14:tracePt t="30302" x="4165600" y="2543175"/>
          <p14:tracePt t="30319" x="4246563" y="2543175"/>
          <p14:tracePt t="30319" x="4268788" y="2543175"/>
          <p14:tracePt t="30336" x="4308475" y="2543175"/>
          <p14:tracePt t="30353" x="4321175" y="2543175"/>
          <p14:tracePt t="31048" x="4314825" y="2543175"/>
          <p14:tracePt t="31058" x="4308475" y="2543175"/>
          <p14:tracePt t="31071" x="4292600" y="2543175"/>
          <p14:tracePt t="31085" x="4235450" y="2525713"/>
          <p14:tracePt t="31102" x="4137025" y="2508250"/>
          <p14:tracePt t="31102" x="4079875" y="2497138"/>
          <p14:tracePt t="31119" x="3971925" y="2474913"/>
          <p14:tracePt t="31136" x="3822700" y="2439988"/>
          <p14:tracePt t="31153" x="3622675" y="2382838"/>
          <p14:tracePt t="31169" x="3435350" y="2325688"/>
          <p14:tracePt t="31186" x="3240088" y="2257425"/>
          <p14:tracePt t="31202" x="3086100" y="2189163"/>
          <p14:tracePt t="31219" x="2960688" y="2125663"/>
          <p14:tracePt t="31235" x="2857500" y="2063750"/>
          <p14:tracePt t="31252" x="2778125" y="2017713"/>
          <p14:tracePt t="31269" x="2720975" y="1982788"/>
          <p14:tracePt t="31285" x="2679700" y="1960563"/>
          <p14:tracePt t="31303" x="2657475" y="1943100"/>
          <p14:tracePt t="31319" x="2640013" y="1931988"/>
          <p14:tracePt t="31416" x="2651125" y="1931988"/>
          <p14:tracePt t="31424" x="2732088" y="1925638"/>
          <p14:tracePt t="31436" x="2863850" y="1920875"/>
          <p14:tracePt t="31452" x="3046413" y="1903413"/>
          <p14:tracePt t="31469" x="3246438" y="1892300"/>
          <p14:tracePt t="31485" x="3440113" y="1868488"/>
          <p14:tracePt t="31502" x="3594100" y="1857375"/>
          <p14:tracePt t="31502" x="3663950" y="1851025"/>
          <p14:tracePt t="31520" x="3765550" y="1851025"/>
          <p14:tracePt t="31536" x="3822700" y="1846263"/>
          <p14:tracePt t="31552" x="3846513" y="1846263"/>
          <p14:tracePt t="31832" x="3851275" y="1851025"/>
          <p14:tracePt t="31840" x="3875088" y="1863725"/>
          <p14:tracePt t="31852" x="3925888" y="1874838"/>
          <p14:tracePt t="31856" x="4064000" y="1908175"/>
          <p14:tracePt t="31869" x="4206875" y="1920875"/>
          <p14:tracePt t="31886" x="4349750" y="1920875"/>
          <p14:tracePt t="31903" x="4486275" y="1920875"/>
          <p14:tracePt t="31919" x="4622800" y="1920875"/>
          <p14:tracePt t="31919" x="4692650" y="1914525"/>
          <p14:tracePt t="31936" x="4794250" y="1908175"/>
          <p14:tracePt t="31952" x="4879975" y="1908175"/>
          <p14:tracePt t="31969" x="4921250" y="1908175"/>
          <p14:tracePt t="31985" x="4943475" y="1908175"/>
          <p14:tracePt t="32002" x="4949825" y="1908175"/>
          <p14:tracePt t="32111" x="4954588" y="1908175"/>
          <p14:tracePt t="32119" x="4983163" y="1920875"/>
          <p14:tracePt t="32136" x="5018088" y="1931988"/>
          <p14:tracePt t="32152" x="5051425" y="1943100"/>
          <p14:tracePt t="32169" x="5080000" y="1949450"/>
          <p14:tracePt t="32185" x="5108575" y="1954213"/>
          <p14:tracePt t="32203" x="5121275" y="1960563"/>
          <p14:tracePt t="32239" x="5126038" y="1960563"/>
          <p14:tracePt t="32248" x="5126038" y="1965325"/>
          <p14:tracePt t="32255" x="5137150" y="1978025"/>
          <p14:tracePt t="32269" x="5137150" y="1989138"/>
          <p14:tracePt t="32285" x="5143500" y="2006600"/>
          <p14:tracePt t="32303" x="5143500" y="2022475"/>
          <p14:tracePt t="32319" x="5132388" y="2039938"/>
          <p14:tracePt t="32336" x="5108575" y="2051050"/>
          <p14:tracePt t="32352" x="5068888" y="2051050"/>
          <p14:tracePt t="32369" x="5011738" y="2057400"/>
          <p14:tracePt t="32385" x="4937125" y="2057400"/>
          <p14:tracePt t="32402" x="4840288" y="2057400"/>
          <p14:tracePt t="32419" x="4737100" y="2057400"/>
          <p14:tracePt t="32436" x="4657725" y="2051050"/>
          <p14:tracePt t="32452" x="4600575" y="2046288"/>
          <p14:tracePt t="32469" x="4565650" y="2039938"/>
          <p14:tracePt t="32485" x="4549775" y="2039938"/>
          <p14:tracePt t="32502" x="4543425" y="2039938"/>
          <p14:tracePt t="32807" x="4549775" y="2039938"/>
          <p14:tracePt t="32824" x="4554538" y="2039938"/>
          <p14:tracePt t="32831" x="4560888" y="2051050"/>
          <p14:tracePt t="32840" x="4583113" y="2051050"/>
          <p14:tracePt t="32853" x="4600575" y="2063750"/>
          <p14:tracePt t="32869" x="4618038" y="2068513"/>
          <p14:tracePt t="32885" x="4622800" y="2068513"/>
          <p14:tracePt t="32902" x="4629150" y="2068513"/>
          <p14:tracePt t="33071" x="4622800" y="2063750"/>
          <p14:tracePt t="33085" x="4611688" y="2046288"/>
          <p14:tracePt t="33086" x="4565650" y="2011363"/>
          <p14:tracePt t="33102" x="4514850" y="1971675"/>
          <p14:tracePt t="33119" x="4406900" y="1908175"/>
          <p14:tracePt t="33136" x="4314825" y="1851025"/>
          <p14:tracePt t="33152" x="4222750" y="1811338"/>
          <p14:tracePt t="33169" x="4154488" y="1771650"/>
          <p14:tracePt t="33186" x="4092575" y="1743075"/>
          <p14:tracePt t="33202" x="4051300" y="1720850"/>
          <p14:tracePt t="33219" x="4035425" y="1708150"/>
          <p14:tracePt t="33235" x="4029075" y="1708150"/>
          <p14:tracePt t="33399" x="4029075" y="1714500"/>
          <p14:tracePt t="33419" x="4075113" y="1754188"/>
          <p14:tracePt t="33435" x="4149725" y="1817688"/>
          <p14:tracePt t="33436" x="4240213" y="1903413"/>
          <p14:tracePt t="33453" x="4337050" y="1982788"/>
          <p14:tracePt t="33469" x="4429125" y="2057400"/>
          <p14:tracePt t="33486" x="4514850" y="2108200"/>
          <p14:tracePt t="33502" x="4578350" y="2136775"/>
          <p14:tracePt t="33519" x="4618038" y="2154238"/>
          <p14:tracePt t="33536" x="4622800" y="2154238"/>
          <p14:tracePt t="33959" x="4629150" y="2154238"/>
          <p14:tracePt t="33969" x="4640263" y="2165350"/>
          <p14:tracePt t="33975" x="4703763" y="2193925"/>
          <p14:tracePt t="33985" x="4772025" y="2222500"/>
          <p14:tracePt t="34002" x="4835525" y="2235200"/>
          <p14:tracePt t="34019" x="4886325" y="2239963"/>
          <p14:tracePt t="34035" x="4926013" y="2239963"/>
          <p14:tracePt t="34053" x="4960938" y="2239963"/>
          <p14:tracePt t="34069" x="4978400" y="2239963"/>
          <p14:tracePt t="34086" x="4983163" y="2239963"/>
          <p14:tracePt t="34231" x="4983163" y="2235200"/>
          <p14:tracePt t="34239" x="4978400" y="2222500"/>
          <p14:tracePt t="34252" x="4965700" y="2211388"/>
          <p14:tracePt t="34269" x="4949825" y="2206625"/>
          <p14:tracePt t="34286" x="4926013" y="2193925"/>
          <p14:tracePt t="34302" x="4903788" y="2189163"/>
          <p14:tracePt t="34319" x="4875213" y="2182813"/>
          <p14:tracePt t="34319" x="4864100" y="2182813"/>
          <p14:tracePt t="34335" x="4846638" y="2182813"/>
          <p14:tracePt t="34352" x="4840288" y="2182813"/>
          <p14:tracePt t="36727" x="4840288" y="2178050"/>
          <p14:tracePt t="36743" x="4840288" y="2171700"/>
          <p14:tracePt t="36752" x="4818063" y="2160588"/>
          <p14:tracePt t="36768" x="4800600" y="2149475"/>
          <p14:tracePt t="36785" x="4783138" y="2136775"/>
          <p14:tracePt t="36802" x="4772025" y="2132013"/>
          <p14:tracePt t="36903" x="4765675" y="2132013"/>
          <p14:tracePt t="36919" x="4760913" y="2136775"/>
          <p14:tracePt t="36920" x="4749800" y="2165350"/>
          <p14:tracePt t="36935" x="4737100" y="2200275"/>
          <p14:tracePt t="36952" x="4725988" y="2251075"/>
          <p14:tracePt t="36968" x="4721225" y="2279650"/>
          <p14:tracePt t="36986" x="4714875" y="2292350"/>
          <p14:tracePt t="37002" x="4714875" y="2297113"/>
          <p14:tracePt t="37055" x="4714875" y="2303463"/>
          <p14:tracePt t="37063" x="4714875" y="2308225"/>
          <p14:tracePt t="37085" x="4714875" y="2314575"/>
          <p14:tracePt t="37085" x="4714875" y="2332038"/>
          <p14:tracePt t="37102" x="4714875" y="2349500"/>
          <p14:tracePt t="37119" x="4714875" y="2354263"/>
          <p14:tracePt t="37183" x="4714875" y="2360613"/>
          <p14:tracePt t="37202" x="4714875" y="2365375"/>
          <p14:tracePt t="37202" x="4714875" y="2389188"/>
          <p14:tracePt t="37219" x="4714875" y="2422525"/>
          <p14:tracePt t="37235" x="4714875" y="2451100"/>
          <p14:tracePt t="37252" x="4714875" y="2486025"/>
          <p14:tracePt t="37268" x="4714875" y="2503488"/>
          <p14:tracePt t="37286" x="4708525" y="2520950"/>
          <p14:tracePt t="37302" x="4708525" y="2536825"/>
          <p14:tracePt t="37319" x="4703763" y="2554288"/>
          <p14:tracePt t="37335" x="4697413" y="2565400"/>
          <p14:tracePt t="37352" x="4692650" y="2582863"/>
          <p14:tracePt t="37368" x="4686300" y="2600325"/>
          <p14:tracePt t="37385" x="4679950" y="2617788"/>
          <p14:tracePt t="37402" x="4675188" y="2640013"/>
          <p14:tracePt t="37418" x="4668838" y="2657475"/>
          <p14:tracePt t="37435" x="4657725" y="2674938"/>
          <p14:tracePt t="37452" x="4651375" y="2686050"/>
          <p14:tracePt t="37468" x="4640263" y="2708275"/>
          <p14:tracePt t="37486" x="4622800" y="2736850"/>
          <p14:tracePt t="37502" x="4611688" y="2754313"/>
          <p14:tracePt t="37519" x="4600575" y="2778125"/>
          <p14:tracePt t="37535" x="4589463" y="2794000"/>
          <p14:tracePt t="37552" x="4583113" y="2806700"/>
          <p14:tracePt t="37568" x="4578350" y="2806700"/>
          <p14:tracePt t="37585" x="4565650" y="2811463"/>
          <p14:tracePt t="37623" x="4560888" y="2811463"/>
          <p14:tracePt t="37631" x="4560888" y="2817813"/>
          <p14:tracePt t="37638" x="4554538" y="2817813"/>
          <p14:tracePt t="37670" x="4549775" y="2817813"/>
          <p14:tracePt t="37687" x="4543425" y="2817813"/>
          <p14:tracePt t="37703" x="4537075" y="2822575"/>
          <p14:tracePt t="37704" x="4537075" y="2828925"/>
          <p14:tracePt t="37718" x="4525963" y="2828925"/>
          <p14:tracePt t="37735" x="4521200" y="2840038"/>
          <p14:tracePt t="37752" x="4514850" y="2851150"/>
          <p14:tracePt t="37768" x="4508500" y="2857500"/>
          <p14:tracePt t="38071" x="4503738" y="2857500"/>
          <p14:tracePt t="38103" x="4497388" y="2857500"/>
          <p14:tracePt t="38127" x="4497388" y="2863850"/>
          <p14:tracePt t="38151" x="4492625" y="2863850"/>
          <p14:tracePt t="38168" x="4486275" y="2863850"/>
          <p14:tracePt t="38169" x="4479925" y="2868613"/>
          <p14:tracePt t="38185" x="4475163" y="2868613"/>
          <p14:tracePt t="38202" x="4468813" y="2868613"/>
          <p14:tracePt t="38218" x="4468813" y="2874963"/>
          <p14:tracePt t="38235" x="4464050" y="2874963"/>
          <p14:tracePt t="38519" x="4464050" y="2879725"/>
          <p14:tracePt t="38743" x="4457700" y="2879725"/>
          <p14:tracePt t="38783" x="4451350" y="2879725"/>
          <p14:tracePt t="38786" x="4446588" y="2879725"/>
          <p14:tracePt t="38831" x="4446588" y="2886075"/>
          <p14:tracePt t="38871" x="4440238" y="2886075"/>
          <p14:tracePt t="40687" x="4429125" y="2879725"/>
          <p14:tracePt t="40695" x="4411663" y="2863850"/>
          <p14:tracePt t="40703" x="4349750" y="2822575"/>
          <p14:tracePt t="40718" x="4251325" y="2771775"/>
          <p14:tracePt t="40735" x="4068763" y="2679700"/>
          <p14:tracePt t="40752" x="3954463" y="2635250"/>
          <p14:tracePt t="40768" x="3897313" y="2617788"/>
          <p14:tracePt t="40785" x="3875088" y="2611438"/>
          <p14:tracePt t="40801" x="3857625" y="2606675"/>
          <p14:tracePt t="40818" x="3851275" y="2600325"/>
          <p14:tracePt t="40835" x="3840163" y="2593975"/>
          <p14:tracePt t="40852" x="3835400" y="2582863"/>
          <p14:tracePt t="40868" x="3817938" y="2571750"/>
          <p14:tracePt t="40885" x="3800475" y="2554288"/>
          <p14:tracePt t="40901" x="3778250" y="2536825"/>
          <p14:tracePt t="40919" x="3760788" y="2520950"/>
          <p14:tracePt t="40935" x="3714750" y="2503488"/>
          <p14:tracePt t="40952" x="3675063" y="2492375"/>
          <p14:tracePt t="40968" x="3600450" y="2479675"/>
          <p14:tracePt t="40985" x="3508375" y="2463800"/>
          <p14:tracePt t="41001" x="3400425" y="2451100"/>
          <p14:tracePt t="41018" x="3297238" y="2439988"/>
          <p14:tracePt t="41035" x="3235325" y="2435225"/>
          <p14:tracePt t="41052" x="3200400" y="2435225"/>
          <p14:tracePt t="41068" x="3165475" y="2428875"/>
          <p14:tracePt t="41085" x="3143250" y="2417763"/>
          <p14:tracePt t="41101" x="3125788" y="2411413"/>
          <p14:tracePt t="41118" x="3108325" y="2406650"/>
          <p14:tracePt t="41135" x="3097213" y="2393950"/>
          <p14:tracePt t="41223" x="3097213" y="2389188"/>
          <p14:tracePt t="41231" x="3092450" y="2389188"/>
          <p14:tracePt t="41455" x="3103563" y="2389188"/>
          <p14:tracePt t="41463" x="3154363" y="2389188"/>
          <p14:tracePt t="41468" x="3263900" y="2400300"/>
          <p14:tracePt t="41485" x="3400425" y="2417763"/>
          <p14:tracePt t="41502" x="3521075" y="2417763"/>
          <p14:tracePt t="41518" x="3646488" y="2417763"/>
          <p14:tracePt t="41518" x="3708400" y="2417763"/>
          <p14:tracePt t="41535" x="3817938" y="2393950"/>
          <p14:tracePt t="41551" x="3903663" y="2382838"/>
          <p14:tracePt t="41568" x="3943350" y="2378075"/>
          <p14:tracePt t="41585" x="3965575" y="2371725"/>
          <p14:tracePt t="42024" x="3971925" y="2371725"/>
          <p14:tracePt t="42028" x="3983038" y="2371725"/>
          <p14:tracePt t="42036" x="4029075" y="2371725"/>
          <p14:tracePt t="42052" x="4092575" y="2371725"/>
          <p14:tracePt t="42070" x="4143375" y="2371725"/>
          <p14:tracePt t="42086" x="4183063" y="2371725"/>
          <p14:tracePt t="42103" x="4211638" y="2371725"/>
          <p14:tracePt t="42119" x="4235450" y="2371725"/>
          <p14:tracePt t="42119" x="4240213" y="2371725"/>
          <p14:tracePt t="42224" x="4246563" y="2371725"/>
          <p14:tracePt t="42272" x="4246563" y="2365375"/>
          <p14:tracePt t="42280" x="4251325" y="2365375"/>
          <p14:tracePt t="42392" x="4246563" y="2365375"/>
          <p14:tracePt t="42416" x="4240213" y="2365375"/>
          <p14:tracePt t="42416" x="4235450" y="2365375"/>
          <p14:tracePt t="42448" x="4229100" y="2365375"/>
          <p14:tracePt t="42457" x="4229100" y="2371725"/>
          <p14:tracePt t="42469" x="4217988" y="2371725"/>
          <p14:tracePt t="42486" x="4200525" y="2371725"/>
          <p14:tracePt t="42503" x="4189413" y="2371725"/>
          <p14:tracePt t="42664" x="4194175" y="2371725"/>
          <p14:tracePt t="42686" x="4229100" y="2371725"/>
          <p14:tracePt t="42686" x="4251325" y="2371725"/>
          <p14:tracePt t="42702" x="4279900" y="2371725"/>
          <p14:tracePt t="42703" x="4332288" y="2371725"/>
          <p14:tracePt t="42719" x="4378325" y="2371725"/>
          <p14:tracePt t="42737" x="4383088" y="2371725"/>
          <p14:tracePt t="43080" x="4383088" y="2365375"/>
          <p14:tracePt t="43120" x="4383088" y="2360613"/>
          <p14:tracePt t="43120" x="4371975" y="2343150"/>
          <p14:tracePt t="43136" x="4360863" y="2314575"/>
          <p14:tracePt t="43153" x="4325938" y="2251075"/>
          <p14:tracePt t="43169" x="4279900" y="2178050"/>
          <p14:tracePt t="43187" x="4229100" y="2097088"/>
          <p14:tracePt t="43202" x="4178300" y="2028825"/>
          <p14:tracePt t="43219" x="4132263" y="1965325"/>
          <p14:tracePt t="43236" x="4092575" y="1908175"/>
          <p14:tracePt t="43253" x="4068763" y="1874838"/>
          <p14:tracePt t="43269" x="4046538" y="1846263"/>
          <p14:tracePt t="43286" x="4029075" y="1835150"/>
          <p14:tracePt t="43302" x="4017963" y="1817688"/>
          <p14:tracePt t="43319" x="4006850" y="1811338"/>
          <p14:tracePt t="43335" x="3994150" y="1806575"/>
          <p14:tracePt t="43712" x="3994150" y="1811338"/>
          <p14:tracePt t="43720" x="4006850" y="1817688"/>
          <p14:tracePt t="43720" x="4022725" y="1822450"/>
          <p14:tracePt t="43736" x="4103688" y="1868488"/>
          <p14:tracePt t="43753" x="4160838" y="1892300"/>
          <p14:tracePt t="43769" x="4222750" y="1925638"/>
          <p14:tracePt t="43786" x="4292600" y="1954213"/>
          <p14:tracePt t="43802" x="4349750" y="1982788"/>
          <p14:tracePt t="43819" x="4394200" y="2006600"/>
          <p14:tracePt t="43835" x="4429125" y="2017713"/>
          <p14:tracePt t="43853" x="4446588" y="2028825"/>
          <p14:tracePt t="43869" x="4457700" y="2035175"/>
          <p14:tracePt t="43886" x="4457700" y="2039938"/>
          <p14:tracePt t="44168" x="4457700" y="2035175"/>
          <p14:tracePt t="44170" x="4422775" y="2006600"/>
          <p14:tracePt t="44186" x="4365625" y="1960563"/>
          <p14:tracePt t="44202" x="4321175" y="1925638"/>
          <p14:tracePt t="44219" x="4275138" y="1897063"/>
          <p14:tracePt t="44235" x="4240213" y="1879600"/>
          <p14:tracePt t="44252" x="4211638" y="1863725"/>
          <p14:tracePt t="44269" x="4200525" y="1851025"/>
          <p14:tracePt t="44286" x="4189413" y="1846263"/>
          <p14:tracePt t="44302" x="4183063" y="1839913"/>
          <p14:tracePt t="44432" x="4183063" y="1846263"/>
          <p14:tracePt t="44437" x="4200525" y="1868488"/>
          <p14:tracePt t="44452" x="4235450" y="1903413"/>
          <p14:tracePt t="44469" x="4279900" y="1943100"/>
          <p14:tracePt t="44486" x="4337050" y="1993900"/>
          <p14:tracePt t="44502" x="4389438" y="2046288"/>
          <p14:tracePt t="44519" x="4440238" y="2092325"/>
          <p14:tracePt t="44535" x="4492625" y="2132013"/>
          <p14:tracePt t="44552" x="4525963" y="2154238"/>
          <p14:tracePt t="44569" x="4549775" y="2171700"/>
          <p14:tracePt t="44585" x="4560888" y="2171700"/>
          <p14:tracePt t="44603" x="4560888" y="2178050"/>
          <p14:tracePt t="44768" x="4560888" y="2182813"/>
          <p14:tracePt t="44768" x="4560888" y="2193925"/>
          <p14:tracePt t="44786" x="4572000" y="2206625"/>
          <p14:tracePt t="44803" x="4572000" y="2211388"/>
          <p14:tracePt t="44819" x="4578350" y="2222500"/>
          <p14:tracePt t="44836" x="4589463" y="2235200"/>
          <p14:tracePt t="44852" x="4594225" y="2239963"/>
          <p14:tracePt t="44869" x="4594225" y="2251075"/>
          <p14:tracePt t="46181"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400" dirty="0">
                <a:cs typeface="Times New Roman" pitchFamily="18" charset="0"/>
              </a:rPr>
              <a:t>Main purpose is to step down the voltage from transmission levels to levels appropriate for local distribution. </a:t>
            </a:r>
          </a:p>
          <a:p>
            <a:pPr algn="just"/>
            <a:endParaRPr lang="en-US" sz="1400" dirty="0" smtClean="0">
              <a:cs typeface="Times New Roman" pitchFamily="18" charset="0"/>
            </a:endParaRPr>
          </a:p>
          <a:p>
            <a:pPr algn="just"/>
            <a:r>
              <a:rPr lang="en-US" sz="1400" dirty="0" smtClean="0">
                <a:cs typeface="Times New Roman" pitchFamily="18" charset="0"/>
              </a:rPr>
              <a:t>May </a:t>
            </a:r>
            <a:r>
              <a:rPr lang="en-US" sz="1400" dirty="0">
                <a:cs typeface="Times New Roman" pitchFamily="18" charset="0"/>
              </a:rPr>
              <a:t>also isolate faults and/or regulate voltage.</a:t>
            </a:r>
          </a:p>
          <a:p>
            <a:pPr algn="just"/>
            <a:endParaRPr lang="en-US" sz="1400" dirty="0" smtClean="0">
              <a:cs typeface="Times New Roman" pitchFamily="18" charset="0"/>
            </a:endParaRPr>
          </a:p>
          <a:p>
            <a:pPr algn="just"/>
            <a:r>
              <a:rPr lang="en-US" sz="1400" dirty="0" smtClean="0">
                <a:cs typeface="Times New Roman" pitchFamily="18" charset="0"/>
              </a:rPr>
              <a:t>Usually </a:t>
            </a:r>
            <a:r>
              <a:rPr lang="en-US" sz="1400" dirty="0">
                <a:cs typeface="Times New Roman" pitchFamily="18" charset="0"/>
              </a:rPr>
              <a:t>characterized by voltages up to 230 kV on the primary side and </a:t>
            </a:r>
            <a:r>
              <a:rPr lang="en-US" sz="1400" dirty="0" smtClean="0">
                <a:cs typeface="Times New Roman" pitchFamily="18" charset="0"/>
              </a:rPr>
              <a:t>12.47LL/7.2LN </a:t>
            </a:r>
            <a:r>
              <a:rPr lang="en-US" sz="1400" dirty="0">
                <a:cs typeface="Times New Roman" pitchFamily="18" charset="0"/>
              </a:rPr>
              <a:t>kV, </a:t>
            </a:r>
            <a:r>
              <a:rPr lang="en-US" sz="1400" dirty="0" smtClean="0">
                <a:cs typeface="Times New Roman" pitchFamily="18" charset="0"/>
              </a:rPr>
              <a:t>13.2LL/7.6LN </a:t>
            </a:r>
            <a:r>
              <a:rPr lang="en-US" sz="1400" dirty="0">
                <a:cs typeface="Times New Roman" pitchFamily="18" charset="0"/>
              </a:rPr>
              <a:t>kV, </a:t>
            </a:r>
            <a:r>
              <a:rPr lang="en-US" sz="1400" dirty="0" smtClean="0">
                <a:cs typeface="Times New Roman" pitchFamily="18" charset="0"/>
              </a:rPr>
              <a:t>13.8LL/8.0LN </a:t>
            </a:r>
            <a:r>
              <a:rPr lang="en-US" sz="1400" dirty="0">
                <a:cs typeface="Times New Roman" pitchFamily="18" charset="0"/>
              </a:rPr>
              <a:t>kV, </a:t>
            </a:r>
            <a:r>
              <a:rPr lang="en-US" sz="1400" dirty="0" smtClean="0">
                <a:cs typeface="Times New Roman" pitchFamily="18" charset="0"/>
              </a:rPr>
              <a:t>24.9LL/14.4LN </a:t>
            </a:r>
            <a:r>
              <a:rPr lang="en-US" sz="1400" dirty="0">
                <a:cs typeface="Times New Roman" pitchFamily="18" charset="0"/>
              </a:rPr>
              <a:t>kV, or </a:t>
            </a:r>
            <a:r>
              <a:rPr lang="en-US" sz="1400" dirty="0" smtClean="0">
                <a:cs typeface="Times New Roman" pitchFamily="18" charset="0"/>
              </a:rPr>
              <a:t>34.5LL/19.9LN </a:t>
            </a:r>
            <a:r>
              <a:rPr lang="en-US" sz="1400" dirty="0">
                <a:cs typeface="Times New Roman" pitchFamily="18" charset="0"/>
              </a:rPr>
              <a:t>kV on the secondary side</a:t>
            </a:r>
            <a:r>
              <a:rPr lang="en-US" sz="1400" dirty="0" smtClean="0">
                <a:cs typeface="Times New Roman" pitchFamily="18" charset="0"/>
              </a:rPr>
              <a:t>.</a:t>
            </a:r>
          </a:p>
          <a:p>
            <a:pPr algn="just"/>
            <a:endParaRPr lang="en-US" sz="1400" dirty="0" smtClean="0">
              <a:cs typeface="Times New Roman" pitchFamily="18" charset="0"/>
            </a:endParaRPr>
          </a:p>
          <a:p>
            <a:pPr algn="just"/>
            <a:r>
              <a:rPr lang="en-US" sz="1400" dirty="0" smtClean="0">
                <a:cs typeface="Times New Roman" pitchFamily="18" charset="0"/>
              </a:rPr>
              <a:t>The </a:t>
            </a:r>
            <a:r>
              <a:rPr lang="en-US" sz="1400" dirty="0">
                <a:cs typeface="Times New Roman" pitchFamily="18" charset="0"/>
              </a:rPr>
              <a:t>power transformers commonly used in this application are two-winding type and may be single-phase or three-phase units</a:t>
            </a:r>
            <a:r>
              <a:rPr lang="en-US" sz="1400" dirty="0" smtClean="0">
                <a:cs typeface="Times New Roman" pitchFamily="18" charset="0"/>
              </a:rPr>
              <a:t>.</a:t>
            </a:r>
            <a:endParaRPr lang="en-US" sz="14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202"/>
    </mc:Choice>
    <mc:Fallback xmlns="">
      <p:transition spd="slow" advTm="139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0276" x="3292475" y="3778250"/>
          <p14:tracePt t="70284" x="3286125" y="3771900"/>
          <p14:tracePt t="70285" x="3275013" y="3754438"/>
          <p14:tracePt t="70300" x="3263900" y="3732213"/>
          <p14:tracePt t="70316" x="3257550" y="3708400"/>
          <p14:tracePt t="70333" x="3246438" y="3692525"/>
          <p14:tracePt t="70350" x="3240088" y="3668713"/>
          <p14:tracePt t="70366" x="3235325" y="3651250"/>
          <p14:tracePt t="70383" x="3228975" y="3640138"/>
          <p14:tracePt t="70404" x="3222625" y="3622675"/>
          <p14:tracePt t="70419" x="3217863" y="3617913"/>
          <p14:tracePt t="70435" x="3211513" y="3611563"/>
          <p14:tracePt t="70507" x="3206750" y="3611563"/>
          <p14:tracePt t="70548" x="3200400" y="3611563"/>
          <p14:tracePt t="70548" x="3194050" y="3611563"/>
          <p14:tracePt t="70566" x="3189288" y="3611563"/>
          <p14:tracePt t="70583" x="3182938" y="3611563"/>
          <p14:tracePt t="70600" x="3165475" y="3611563"/>
          <p14:tracePt t="70617" x="3154363" y="3611563"/>
          <p14:tracePt t="70633" x="3149600" y="3611563"/>
          <p14:tracePt t="70650" x="3143250" y="3611563"/>
          <p14:tracePt t="70779" x="3136900" y="3611563"/>
          <p14:tracePt t="70788" x="3136900" y="3606800"/>
          <p14:tracePt t="70796" x="3132138" y="3600450"/>
          <p14:tracePt t="70804" x="3125788" y="3594100"/>
          <p14:tracePt t="70816" x="3121025" y="3582988"/>
          <p14:tracePt t="70833" x="3121025" y="3578225"/>
          <p14:tracePt t="70931" x="3125788" y="3578225"/>
          <p14:tracePt t="70940" x="3149600" y="3578225"/>
          <p14:tracePt t="70950" x="3178175" y="3578225"/>
          <p14:tracePt t="70966" x="3211513" y="3578225"/>
          <p14:tracePt t="70983" x="3246438" y="3578225"/>
          <p14:tracePt t="71000" x="3268663" y="3578225"/>
          <p14:tracePt t="71017" x="3286125" y="3578225"/>
          <p14:tracePt t="71033" x="3292475" y="3578225"/>
          <p14:tracePt t="71050" x="3297238" y="3578225"/>
          <p14:tracePt t="71947" x="3292475" y="3578225"/>
          <p14:tracePt t="72043" x="3286125" y="3578225"/>
          <p14:tracePt t="72059" x="3279775" y="3578225"/>
          <p14:tracePt t="72067" x="3268663" y="3578225"/>
          <p14:tracePt t="72083" x="3246438" y="3578225"/>
          <p14:tracePt t="72100" x="3235325" y="3578225"/>
          <p14:tracePt t="72116" x="3222625" y="3578225"/>
          <p14:tracePt t="72133" x="3211513" y="3578225"/>
          <p14:tracePt t="72150" x="3206750" y="3578225"/>
          <p14:tracePt t="72166" x="3200400" y="3578225"/>
          <p14:tracePt t="72183" x="3178175" y="3578225"/>
          <p14:tracePt t="72200" x="3160713" y="3578225"/>
          <p14:tracePt t="72216" x="3136900" y="3578225"/>
          <p14:tracePt t="72233" x="3121025" y="3578225"/>
          <p14:tracePt t="72250" x="3097213" y="3578225"/>
          <p14:tracePt t="72250" x="3092450" y="3578225"/>
          <p14:tracePt t="72267" x="3079750" y="3578225"/>
          <p14:tracePt t="72283" x="3051175" y="3578225"/>
          <p14:tracePt t="72300" x="3022600" y="3578225"/>
          <p14:tracePt t="72316" x="2982913" y="3578225"/>
          <p14:tracePt t="72334" x="2936875" y="3578225"/>
          <p14:tracePt t="72350" x="2868613" y="3578225"/>
          <p14:tracePt t="72367" x="2765425" y="3578225"/>
          <p14:tracePt t="72383" x="2646363" y="3578225"/>
          <p14:tracePt t="72400" x="2508250" y="3578225"/>
          <p14:tracePt t="72416" x="2354263" y="3578225"/>
          <p14:tracePt t="72433" x="2200275" y="3578225"/>
          <p14:tracePt t="72450" x="2057400" y="3578225"/>
          <p14:tracePt t="72466" x="1931988" y="3582988"/>
          <p14:tracePt t="72483" x="1822450" y="3594100"/>
          <p14:tracePt t="72500" x="1782763" y="3600450"/>
          <p14:tracePt t="72516" x="1765300" y="3611563"/>
          <p14:tracePt t="72533" x="1760538" y="3622675"/>
          <p14:tracePt t="72550" x="1749425" y="3629025"/>
          <p14:tracePt t="72567" x="1736725" y="3640138"/>
          <p14:tracePt t="72583" x="1725613" y="3646488"/>
          <p14:tracePt t="72600" x="1703388" y="3657600"/>
          <p14:tracePt t="72616" x="1679575" y="3668713"/>
          <p14:tracePt t="72633" x="1651000" y="3686175"/>
          <p14:tracePt t="72650" x="1617663" y="3692525"/>
          <p14:tracePt t="72667" x="1554163" y="3714750"/>
          <p14:tracePt t="72683" x="1497013" y="3725863"/>
          <p14:tracePt t="72700" x="1450975" y="3736975"/>
          <p14:tracePt t="72716" x="1389063" y="3754438"/>
          <p14:tracePt t="72733" x="1343025" y="3760788"/>
          <p14:tracePt t="72750" x="1279525" y="3771900"/>
          <p14:tracePt t="72767" x="1239838" y="3778250"/>
          <p14:tracePt t="72783" x="1206500" y="3778250"/>
          <p14:tracePt t="72800" x="1165225" y="3783013"/>
          <p14:tracePt t="72816" x="1136650" y="3789363"/>
          <p14:tracePt t="72833" x="1108075" y="3794125"/>
          <p14:tracePt t="72850" x="1085850" y="3800475"/>
          <p14:tracePt t="72867" x="1068388" y="3800475"/>
          <p14:tracePt t="72883" x="1057275" y="3806825"/>
          <p14:tracePt t="72987" x="1057275" y="3811588"/>
          <p14:tracePt t="72988" x="1050925" y="3811588"/>
          <p14:tracePt t="73000" x="1046163" y="3817938"/>
          <p14:tracePt t="73016" x="1039813" y="3817938"/>
          <p14:tracePt t="73033" x="1035050" y="3817938"/>
          <p14:tracePt t="73147" x="1039813" y="3817938"/>
          <p14:tracePt t="73166" x="1057275" y="3817938"/>
          <p14:tracePt t="73167" x="1079500" y="3817938"/>
          <p14:tracePt t="73183" x="1108075" y="3817938"/>
          <p14:tracePt t="73200" x="1131888" y="3817938"/>
          <p14:tracePt t="73216" x="1154113" y="3817938"/>
          <p14:tracePt t="73233" x="1165225" y="3811588"/>
          <p14:tracePt t="74643" x="1171575" y="3811588"/>
          <p14:tracePt t="74691" x="1171575" y="3806825"/>
          <p14:tracePt t="74707" x="1177925" y="3806825"/>
          <p14:tracePt t="75275" x="1182688" y="3806825"/>
          <p14:tracePt t="75291" x="1217613" y="3789363"/>
          <p14:tracePt t="75300" x="1349375" y="3765550"/>
          <p14:tracePt t="75317" x="1503363" y="3749675"/>
          <p14:tracePt t="75333" x="1651000" y="3725863"/>
          <p14:tracePt t="75349" x="1793875" y="3708400"/>
          <p14:tracePt t="75367" x="1908175" y="3697288"/>
          <p14:tracePt t="75383" x="1993900" y="3686175"/>
          <p14:tracePt t="75400" x="2079625" y="3679825"/>
          <p14:tracePt t="75416" x="2160588" y="3675063"/>
          <p14:tracePt t="75433" x="2239963" y="3675063"/>
          <p14:tracePt t="75449" x="2303463" y="3668713"/>
          <p14:tracePt t="75466" x="2336800" y="3668713"/>
          <p14:tracePt t="75483" x="2382838" y="3668713"/>
          <p14:tracePt t="75500" x="2393950" y="3668713"/>
          <p14:tracePt t="75516" x="2400300" y="3668713"/>
          <p14:tracePt t="75533" x="2406650" y="3668713"/>
          <p14:tracePt t="75865" x="0" y="0"/>
        </p14:tracePtLst>
        <p14:tracePtLst>
          <p14:tracePt t="90539" x="3554413" y="3560763"/>
          <p14:tracePt t="90548" x="3543300" y="3560763"/>
          <p14:tracePt t="90566" x="3536950" y="3560763"/>
          <p14:tracePt t="90583" x="3521075" y="3560763"/>
          <p14:tracePt t="90600" x="3508375" y="3560763"/>
          <p14:tracePt t="90616" x="3492500" y="3565525"/>
          <p14:tracePt t="90633" x="3468688" y="3565525"/>
          <p14:tracePt t="90649" x="3435350" y="3565525"/>
          <p14:tracePt t="90666" x="3378200" y="3565525"/>
          <p14:tracePt t="90683" x="3297238" y="3554413"/>
          <p14:tracePt t="90699" x="3251200" y="3554413"/>
          <p14:tracePt t="90716" x="3217863" y="3549650"/>
          <p14:tracePt t="90739" x="3194050" y="3549650"/>
          <p14:tracePt t="90749" x="3182938" y="3549650"/>
          <p14:tracePt t="90771" x="3178175" y="3549650"/>
          <p14:tracePt t="90787" x="3171825" y="3549650"/>
          <p14:tracePt t="90799" x="3160713" y="3549650"/>
          <p14:tracePt t="90816" x="3154363" y="3549650"/>
          <p14:tracePt t="90833" x="3143250" y="3549650"/>
          <p14:tracePt t="90849" x="3136900" y="3549650"/>
          <p14:tracePt t="90866" x="3132138" y="3549650"/>
          <p14:tracePt t="90882" x="3125788" y="3549650"/>
          <p14:tracePt t="90900" x="3121025" y="3549650"/>
          <p14:tracePt t="91107" x="3125788" y="3549650"/>
          <p14:tracePt t="91115" x="3154363" y="3549650"/>
          <p14:tracePt t="91133" x="3178175" y="3549650"/>
          <p14:tracePt t="91149" x="3206750" y="3549650"/>
          <p14:tracePt t="91166" x="3240088" y="3549650"/>
          <p14:tracePt t="91182" x="3257550" y="3549650"/>
          <p14:tracePt t="91199" x="3275013" y="3549650"/>
          <p14:tracePt t="91216" x="3286125" y="3549650"/>
          <p14:tracePt t="91233" x="3297238" y="3549650"/>
          <p14:tracePt t="91249" x="3303588" y="3549650"/>
          <p14:tracePt t="91266" x="3314700" y="3549650"/>
          <p14:tracePt t="91282" x="3343275" y="3549650"/>
          <p14:tracePt t="91300" x="3365500" y="3554413"/>
          <p14:tracePt t="91316" x="3394075" y="3554413"/>
          <p14:tracePt t="91333" x="3422650" y="3554413"/>
          <p14:tracePt t="91349" x="3451225" y="3554413"/>
          <p14:tracePt t="91366" x="3475038" y="3554413"/>
          <p14:tracePt t="91382" x="3492500" y="3554413"/>
          <p14:tracePt t="91723" x="3492500" y="3560763"/>
          <p14:tracePt t="91733" x="3486150" y="3560763"/>
          <p14:tracePt t="91819" x="3479800" y="3560763"/>
          <p14:tracePt t="92547" x="3486150" y="3560763"/>
          <p14:tracePt t="92708" x="3492500" y="3560763"/>
          <p14:tracePt t="92723" x="3497263" y="3560763"/>
          <p14:tracePt t="92737" x="3525838" y="3565525"/>
          <p14:tracePt t="92749" x="3560763" y="3578225"/>
          <p14:tracePt t="92766" x="3594100" y="3582988"/>
          <p14:tracePt t="92783" x="3622675" y="3582988"/>
          <p14:tracePt t="92799" x="3657600" y="3594100"/>
          <p14:tracePt t="92816" x="3679825" y="3600450"/>
          <p14:tracePt t="92832" x="3697288" y="3600450"/>
          <p14:tracePt t="92850" x="3703638" y="3600450"/>
          <p14:tracePt t="93459" x="3708400" y="3600450"/>
          <p14:tracePt t="93468" x="3708400" y="3594100"/>
          <p14:tracePt t="93483" x="3708400" y="3589338"/>
          <p14:tracePt t="93484" x="3714750" y="3589338"/>
          <p14:tracePt t="93500" x="3721100" y="3582988"/>
          <p14:tracePt t="94011" x="3725863" y="3582988"/>
          <p14:tracePt t="94051" x="3732213" y="3582988"/>
          <p14:tracePt t="94055" x="3736975" y="3578225"/>
          <p14:tracePt t="94066" x="3771900" y="3578225"/>
          <p14:tracePt t="94083" x="3829050" y="3578225"/>
          <p14:tracePt t="94100" x="3875088" y="3571875"/>
          <p14:tracePt t="94116" x="3914775" y="3571875"/>
          <p14:tracePt t="94133" x="3943350" y="3571875"/>
          <p14:tracePt t="94149" x="3960813" y="3571875"/>
          <p14:tracePt t="95712" x="0" y="0"/>
        </p14:tracePtLst>
        <p14:tracePtLst>
          <p14:tracePt t="115204" x="6778625" y="4264025"/>
          <p14:tracePt t="115308" x="6778625" y="4257675"/>
          <p14:tracePt t="115333" x="6778625" y="4251325"/>
          <p14:tracePt t="115349" x="6778625" y="4240213"/>
          <p14:tracePt t="115356" x="6778625" y="4229100"/>
          <p14:tracePt t="115366" x="6778625" y="4211638"/>
          <p14:tracePt t="115388" x="6778625" y="4194175"/>
          <p14:tracePt t="115416" x="6778625" y="4189413"/>
          <p14:tracePt t="115420" x="6772275" y="4178300"/>
          <p14:tracePt t="115436" x="6772275" y="4160838"/>
          <p14:tracePt t="115466" x="6772275" y="4149725"/>
          <p14:tracePt t="115476" x="6772275" y="4137025"/>
          <p14:tracePt t="115492" x="6772275" y="4132263"/>
          <p14:tracePt t="115500" x="6772275" y="4114800"/>
          <p14:tracePt t="115520" x="6772275" y="4103688"/>
          <p14:tracePt t="115533" x="6778625" y="4097338"/>
          <p14:tracePt t="115549" x="6783388" y="4086225"/>
          <p14:tracePt t="115566" x="6789738" y="4075113"/>
          <p14:tracePt t="115583" x="6800850" y="4068763"/>
          <p14:tracePt t="115599" x="6807200" y="4064000"/>
          <p14:tracePt t="115616" x="6811963" y="4064000"/>
          <p14:tracePt t="115772" x="6818313" y="4064000"/>
          <p14:tracePt t="115804" x="6823075" y="4064000"/>
          <p14:tracePt t="115812" x="6829425" y="4075113"/>
          <p14:tracePt t="115817" x="6851650" y="4079875"/>
          <p14:tracePt t="115833" x="6858000" y="4092575"/>
          <p14:tracePt t="115849" x="6869113" y="4103688"/>
          <p14:tracePt t="115866" x="6880225" y="4114800"/>
          <p14:tracePt t="115883" x="6880225" y="4121150"/>
          <p14:tracePt t="116076" x="6886575" y="4121150"/>
          <p14:tracePt t="116092" x="6892925" y="4121150"/>
          <p14:tracePt t="116107" x="6897688" y="4121150"/>
          <p14:tracePt t="116117" x="6904038" y="4121150"/>
          <p14:tracePt t="116133" x="6915150" y="4125913"/>
          <p14:tracePt t="116150" x="6915150" y="4132263"/>
          <p14:tracePt t="116166" x="6921500" y="4137025"/>
          <p14:tracePt t="116183" x="6921500" y="4143375"/>
          <p14:tracePt t="116199" x="6921500" y="4149725"/>
          <p14:tracePt t="116292" x="6915150" y="4149725"/>
          <p14:tracePt t="116302" x="6908800" y="4149725"/>
          <p14:tracePt t="116333" x="6904038" y="4149725"/>
          <p14:tracePt t="116333" x="6897688" y="4149725"/>
          <p14:tracePt t="116349" x="6892925" y="4149725"/>
          <p14:tracePt t="116366" x="6886575" y="4149725"/>
          <p14:tracePt t="116660" x="6892925" y="4149725"/>
          <p14:tracePt t="116684" x="6897688" y="4149725"/>
          <p14:tracePt t="116685" x="6908800" y="4149725"/>
          <p14:tracePt t="116699" x="6943725" y="4137025"/>
          <p14:tracePt t="116717" x="6961188" y="4125913"/>
          <p14:tracePt t="116733" x="6983413" y="4114800"/>
          <p14:tracePt t="116750" x="7007225" y="4103688"/>
          <p14:tracePt t="116766" x="7023100" y="4086225"/>
          <p14:tracePt t="116783" x="7040563" y="4064000"/>
          <p14:tracePt t="116799" x="7064375" y="4046538"/>
          <p14:tracePt t="116817" x="7080250" y="4029075"/>
          <p14:tracePt t="116833" x="7092950" y="4017963"/>
          <p14:tracePt t="116850" x="7097713" y="4006850"/>
          <p14:tracePt t="116866" x="7097713" y="4000500"/>
          <p14:tracePt t="116883" x="7104063" y="3989388"/>
          <p14:tracePt t="116899" x="7104063" y="3983038"/>
          <p14:tracePt t="116916" x="7104063" y="3971925"/>
          <p14:tracePt t="116933" x="7104063" y="3954463"/>
          <p14:tracePt t="116949" x="7104063" y="3943350"/>
          <p14:tracePt t="116966" x="7104063" y="3914775"/>
          <p14:tracePt t="116983" x="7086600" y="3892550"/>
          <p14:tracePt t="116999" x="7075488" y="3863975"/>
          <p14:tracePt t="117016" x="7069138" y="3846513"/>
          <p14:tracePt t="117033" x="7051675" y="3829050"/>
          <p14:tracePt t="117050" x="7035800" y="3811588"/>
          <p14:tracePt t="117066" x="7018338" y="3794125"/>
          <p14:tracePt t="117083" x="6989763" y="3778250"/>
          <p14:tracePt t="117099" x="6926263" y="3743325"/>
          <p14:tracePt t="117117" x="6880225" y="3732213"/>
          <p14:tracePt t="117133" x="6829425" y="3714750"/>
          <p14:tracePt t="117149" x="6778625" y="3708400"/>
          <p14:tracePt t="117166" x="6743700" y="3703638"/>
          <p14:tracePt t="117183" x="6697663" y="3697288"/>
          <p14:tracePt t="117199" x="6669088" y="3692525"/>
          <p14:tracePt t="117216" x="6640513" y="3686175"/>
          <p14:tracePt t="117233" x="6607175" y="3686175"/>
          <p14:tracePt t="117249" x="6578600" y="3686175"/>
          <p14:tracePt t="117266" x="6554788" y="3686175"/>
          <p14:tracePt t="117283" x="6526213" y="3686175"/>
          <p14:tracePt t="117299" x="6480175" y="3686175"/>
          <p14:tracePt t="117317" x="6451600" y="3692525"/>
          <p14:tracePt t="117332" x="6418263" y="3703638"/>
          <p14:tracePt t="117349" x="6383338" y="3721100"/>
          <p14:tracePt t="117366" x="6350000" y="3736975"/>
          <p14:tracePt t="117383" x="6326188" y="3754438"/>
          <p14:tracePt t="117400" x="6303963" y="3765550"/>
          <p14:tracePt t="117416" x="6280150" y="3794125"/>
          <p14:tracePt t="117433" x="6257925" y="3829050"/>
          <p14:tracePt t="117449" x="6235700" y="3875088"/>
          <p14:tracePt t="117466" x="6229350" y="3921125"/>
          <p14:tracePt t="117483" x="6223000" y="3971925"/>
          <p14:tracePt t="117499" x="6223000" y="4029075"/>
          <p14:tracePt t="117516" x="6235700" y="4068763"/>
          <p14:tracePt t="117533" x="6275388" y="4114800"/>
          <p14:tracePt t="117549" x="6321425" y="4154488"/>
          <p14:tracePt t="117567" x="6383338" y="4194175"/>
          <p14:tracePt t="117583" x="6469063" y="4229100"/>
          <p14:tracePt t="117600" x="6572250" y="4251325"/>
          <p14:tracePt t="117616" x="6697663" y="4264025"/>
          <p14:tracePt t="117633" x="6829425" y="4268788"/>
          <p14:tracePt t="117649" x="6965950" y="4279900"/>
          <p14:tracePt t="117666" x="7097713" y="4275138"/>
          <p14:tracePt t="117682" x="7207250" y="4268788"/>
          <p14:tracePt t="117682" x="7264400" y="4264025"/>
          <p14:tracePt t="117700" x="7343775" y="4251325"/>
          <p14:tracePt t="117716" x="7407275" y="4235450"/>
          <p14:tracePt t="117733" x="7451725" y="4222750"/>
          <p14:tracePt t="117749" x="7480300" y="4206875"/>
          <p14:tracePt t="117766" x="7497763" y="4189413"/>
          <p14:tracePt t="117782" x="7504113" y="4178300"/>
          <p14:tracePt t="117800" x="7521575" y="4149725"/>
          <p14:tracePt t="117816" x="7526338" y="4125913"/>
          <p14:tracePt t="117833" x="7543800" y="4092575"/>
          <p14:tracePt t="117849" x="7561263" y="4051300"/>
          <p14:tracePt t="117866" x="7572375" y="4022725"/>
          <p14:tracePt t="117882" x="7578725" y="3989388"/>
          <p14:tracePt t="117882" x="7583488" y="3960813"/>
          <p14:tracePt t="117900" x="7583488" y="3925888"/>
          <p14:tracePt t="117916" x="7583488" y="3897313"/>
          <p14:tracePt t="117933" x="7572375" y="3851275"/>
          <p14:tracePt t="117949" x="7561263" y="3817938"/>
          <p14:tracePt t="117966" x="7537450" y="3783013"/>
          <p14:tracePt t="117982" x="7497763" y="3743325"/>
          <p14:tracePt t="118000" x="7446963" y="3703638"/>
          <p14:tracePt t="118016" x="7389813" y="3663950"/>
          <p14:tracePt t="118033" x="7337425" y="3640138"/>
          <p14:tracePt t="118049" x="7275513" y="3611563"/>
          <p14:tracePt t="118066" x="7223125" y="3589338"/>
          <p14:tracePt t="118082" x="7172325" y="3571875"/>
          <p14:tracePt t="118100" x="7080250" y="3560763"/>
          <p14:tracePt t="118116" x="7029450" y="3560763"/>
          <p14:tracePt t="118133" x="6983413" y="3560763"/>
          <p14:tracePt t="118149" x="6932613" y="3560763"/>
          <p14:tracePt t="118167" x="6892925" y="3571875"/>
          <p14:tracePt t="118182" x="6840538" y="3589338"/>
          <p14:tracePt t="118200" x="6794500" y="3606800"/>
          <p14:tracePt t="118216" x="6732588" y="3635375"/>
          <p14:tracePt t="118233" x="6680200" y="3663950"/>
          <p14:tracePt t="118249" x="6623050" y="3686175"/>
          <p14:tracePt t="118266" x="6578600" y="3708400"/>
          <p14:tracePt t="118283" x="6532563" y="3732213"/>
          <p14:tracePt t="118283" x="6515100" y="3736975"/>
          <p14:tracePt t="118300" x="6480175" y="3754438"/>
          <p14:tracePt t="118316" x="6457950" y="3778250"/>
          <p14:tracePt t="118333" x="6429375" y="3806825"/>
          <p14:tracePt t="118349" x="6400800" y="3840163"/>
          <p14:tracePt t="118366" x="6383338" y="3868738"/>
          <p14:tracePt t="118382" x="6365875" y="3892550"/>
          <p14:tracePt t="118400" x="6365875" y="3908425"/>
          <p14:tracePt t="118416" x="6365875" y="3921125"/>
          <p14:tracePt t="118433" x="6365875" y="3937000"/>
          <p14:tracePt t="118449" x="6365875" y="3960813"/>
          <p14:tracePt t="118466" x="6378575" y="3983038"/>
          <p14:tracePt t="118482" x="6407150" y="4022725"/>
          <p14:tracePt t="118482" x="6423025" y="4051300"/>
          <p14:tracePt t="118500" x="6464300" y="4086225"/>
          <p14:tracePt t="118516" x="6508750" y="4121150"/>
          <p14:tracePt t="118533" x="6543675" y="4143375"/>
          <p14:tracePt t="118549" x="6572250" y="4154488"/>
          <p14:tracePt t="118566" x="6607175" y="4154488"/>
          <p14:tracePt t="118582" x="6646863" y="4160838"/>
          <p14:tracePt t="118600" x="6697663" y="4160838"/>
          <p14:tracePt t="118616" x="6750050" y="4149725"/>
          <p14:tracePt t="118633" x="6789738" y="4143375"/>
          <p14:tracePt t="118649" x="6823075" y="4125913"/>
          <p14:tracePt t="118666" x="6840538" y="4108450"/>
          <p14:tracePt t="118683" x="6846888" y="4097338"/>
          <p14:tracePt t="118683" x="6851650" y="4079875"/>
          <p14:tracePt t="118716" x="6851650" y="4075113"/>
          <p14:tracePt t="118716" x="6851650" y="4064000"/>
          <p14:tracePt t="118732" x="6851650" y="4057650"/>
          <p14:tracePt t="118828" x="6846888" y="4057650"/>
          <p14:tracePt t="118836" x="6846888" y="4064000"/>
          <p14:tracePt t="118852" x="6846888" y="4068763"/>
          <p14:tracePt t="118853" x="6840538" y="4068763"/>
          <p14:tracePt t="118866" x="6835775" y="4086225"/>
          <p14:tracePt t="118882" x="6823075" y="4108450"/>
          <p14:tracePt t="118882" x="6818313" y="4125913"/>
          <p14:tracePt t="118900" x="6818313" y="4165600"/>
          <p14:tracePt t="118916" x="6807200" y="4200525"/>
          <p14:tracePt t="118932" x="6807200" y="4222750"/>
          <p14:tracePt t="118949" x="6800850" y="4246563"/>
          <p14:tracePt t="118966" x="6794500" y="4257675"/>
          <p14:tracePt t="118982" x="6794500" y="4264025"/>
          <p14:tracePt t="118999" x="6789738" y="4268788"/>
          <p14:tracePt t="12056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6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13507</TotalTime>
  <Words>5462</Words>
  <Application>Microsoft Office PowerPoint</Application>
  <PresentationFormat>On-screen Show (4:3)</PresentationFormat>
  <Paragraphs>646</Paragraphs>
  <Slides>76</Slides>
  <Notes>0</Notes>
  <HiddenSlides>0</HiddenSlides>
  <MMClips>75</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Substation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Distribution Substation Devices</vt:lpstr>
      <vt:lpstr>Distribution Substation Devices</vt:lpstr>
      <vt:lpstr>Distribution Substation Devices</vt:lpstr>
      <vt:lpstr>Distribution Substation Devices</vt:lpstr>
      <vt:lpstr>Part 2: Introduction to Substation Automation</vt:lpstr>
      <vt:lpstr>What is Substation Automation?</vt:lpstr>
      <vt:lpstr>Automation and Substation</vt:lpstr>
      <vt:lpstr>New Versus Existing Substations</vt:lpstr>
      <vt:lpstr>Communication Networks</vt:lpstr>
      <vt:lpstr>Wire Line Networks</vt:lpstr>
      <vt:lpstr>Optical Fiber Networks</vt:lpstr>
      <vt:lpstr>Wireless Networks</vt:lpstr>
      <vt:lpstr>Satellite Networks</vt:lpstr>
      <vt:lpstr>Hybrid Networks</vt:lpstr>
      <vt:lpstr>Communication Network Requirements</vt:lpstr>
      <vt:lpstr>Functional Diagram of Substation Automation System</vt:lpstr>
      <vt:lpstr>Substation Automation Functional Architecture</vt:lpstr>
      <vt:lpstr>Substation Automation System Responsibilities</vt:lpstr>
      <vt:lpstr>Level 1 Field Devices</vt:lpstr>
      <vt:lpstr>Level 2 Substation Data Concentrator</vt:lpstr>
      <vt:lpstr>Level 3 SCADA </vt:lpstr>
      <vt:lpstr>Substation Host Processor</vt:lpstr>
      <vt:lpstr>Substation LAN</vt:lpstr>
      <vt:lpstr>Part 3: Supervisory Control and Data Acquisition (SCADA) </vt:lpstr>
      <vt:lpstr>Supervisory Control and Data Acquisition (SCADA)</vt:lpstr>
      <vt:lpstr>SCADA Transport Medium</vt:lpstr>
      <vt:lpstr>Advanced Radio Data Information Service (ARDIS)</vt:lpstr>
      <vt:lpstr>Plain Old Telephone Service (POTS)</vt:lpstr>
      <vt:lpstr>Wireless Telephone Service</vt:lpstr>
      <vt:lpstr>Cellular Digital Packet Data (CDPD)</vt:lpstr>
      <vt:lpstr>Telephone Lines: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Part 4: Substation Automation and Cyber Security</vt:lpstr>
      <vt:lpstr>Cyber Security Terminology</vt:lpstr>
      <vt:lpstr>General Cyber Security Concerns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746</cp:revision>
  <dcterms:created xsi:type="dcterms:W3CDTF">2006-08-16T00:00:00Z</dcterms:created>
  <dcterms:modified xsi:type="dcterms:W3CDTF">2012-01-08T18:40:20Z</dcterms:modified>
</cp:coreProperties>
</file>